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6" r:id="rId2"/>
    <p:sldId id="273" r:id="rId3"/>
    <p:sldId id="288" r:id="rId4"/>
    <p:sldId id="289" r:id="rId5"/>
    <p:sldId id="297" r:id="rId6"/>
    <p:sldId id="290" r:id="rId7"/>
    <p:sldId id="272" r:id="rId8"/>
    <p:sldId id="292" r:id="rId9"/>
    <p:sldId id="298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orient="horz" pos="1584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8" autoAdjust="0"/>
    <p:restoredTop sz="96327" autoAdjust="0"/>
  </p:normalViewPr>
  <p:slideViewPr>
    <p:cSldViewPr snapToGrid="0">
      <p:cViewPr varScale="1">
        <p:scale>
          <a:sx n="80" d="100"/>
          <a:sy n="80" d="100"/>
        </p:scale>
        <p:origin x="120" y="3204"/>
      </p:cViewPr>
      <p:guideLst>
        <p:guide orient="horz" pos="1872"/>
        <p:guide orient="horz" pos="15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37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CE65B7-9BF4-47A9-AF2B-7144809E8E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78B28A-8E83-40D6-84E7-E7CA252704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3D048-883C-4972-A24C-725237D85CB5}" type="datetimeFigureOut">
              <a:rPr lang="en-US" smtClean="0">
                <a:latin typeface="Arial" panose="020B0604020202020204" pitchFamily="34" charset="0"/>
              </a:rPr>
              <a:t>10/31/2022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36C93-E0C3-4743-87EE-AB51CDCF8F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FE4BE-C94F-4AFE-95BC-91293B0145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68ACA-49FF-45E5-94A8-263E29DD6FC4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90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30F40CB-1FB2-44D0-87E1-6F1BC5C8FEAA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143D20E-FD0F-4A9A-971A-F678A0D418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9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Spring</a:t>
            </a:r>
            <a:r>
              <a:rPr lang="en-US" baseline="0" dirty="0" smtClean="0"/>
              <a:t> in Woodstock, VT</a:t>
            </a:r>
          </a:p>
          <a:p>
            <a:r>
              <a:rPr lang="en-US" baseline="0" dirty="0" smtClean="0"/>
              <a:t>Summer overlooking Hanover and the Connecticut Rive. Picture taken from the Vermont side of the rive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D20E-FD0F-4A9A-971A-F678A0D418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4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D20E-FD0F-4A9A-971A-F678A0D418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7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call shifts can change. Our current PGY-5s applied and interviewed back in 2017</a:t>
            </a:r>
            <a:r>
              <a:rPr lang="en-US" baseline="0" dirty="0" smtClean="0"/>
              <a:t>.  Used to be Friday 5p-8a and Sat 5p-8a.  PD has listened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D20E-FD0F-4A9A-971A-F678A0D418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2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Graduating class of 2023: MSK at Duke, MSK at Mallinckrodt, Neuroradiology at Dartmouth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of 2022: Neuroradiology at MGH x2, Body Imaging at Dartmouth 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of 2021: Abdominal Imaging/Cross Sectional IR at UCLA, Straight to private practice, Breast imaging at UCSF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of 2020: </a:t>
            </a:r>
            <a:r>
              <a:rPr lang="en-US" dirty="0" err="1" smtClean="0">
                <a:solidFill>
                  <a:schemeClr val="bg1"/>
                </a:solidFill>
              </a:rPr>
              <a:t>Cardiothoracics</a:t>
            </a:r>
            <a:r>
              <a:rPr lang="en-US" dirty="0" smtClean="0">
                <a:solidFill>
                  <a:schemeClr val="bg1"/>
                </a:solidFill>
              </a:rPr>
              <a:t> at MGH, Body at Dartmouth x2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of 2019: Pediatrics at BCH, </a:t>
            </a:r>
            <a:r>
              <a:rPr lang="en-US" dirty="0" err="1" smtClean="0">
                <a:solidFill>
                  <a:schemeClr val="bg1"/>
                </a:solidFill>
              </a:rPr>
              <a:t>Cardiothoracics</a:t>
            </a:r>
            <a:r>
              <a:rPr lang="en-US" dirty="0" smtClean="0">
                <a:solidFill>
                  <a:schemeClr val="bg1"/>
                </a:solidFill>
              </a:rPr>
              <a:t> at Mayo, MSK at MIR, Neuroradiology at DHMC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Class of 2018: Body/Breast at Dartmouth, Breast at UVA, Breast at Sloan Kettering, Neuroradiology at Dartmouth, Neuroradiology at Barrow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D20E-FD0F-4A9A-971A-F678A0D418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2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B329-B0DB-44E0-89DB-AA852FE9B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01" y="2574864"/>
            <a:ext cx="7129926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09C2B-DD38-41E8-B714-7BA922568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019" y="5175534"/>
            <a:ext cx="7143026" cy="346614"/>
          </a:xfrm>
        </p:spPr>
        <p:txBody>
          <a:bodyPr>
            <a:noAutofit/>
          </a:bodyPr>
          <a:lstStyle>
            <a:lvl1pPr marL="0" indent="0" algn="l">
              <a:buNone/>
              <a:defRPr sz="1800" b="1" spc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2089F7-6A90-4149-8051-2FAF74187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27655" y="1338866"/>
            <a:ext cx="3488507" cy="300788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chemeClr val="bg1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1A00-69E1-4DA4-BDFF-788DEA72A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27655" y="1636502"/>
            <a:ext cx="3488507" cy="225575"/>
          </a:xfrm>
        </p:spPr>
        <p:txBody>
          <a:bodyPr>
            <a:noAutofit/>
          </a:bodyPr>
          <a:lstStyle>
            <a:lvl1pPr marL="0" indent="0">
              <a:buNone/>
              <a:defRPr sz="1500" cap="all" spc="0" baseline="0">
                <a:solidFill>
                  <a:schemeClr val="accent2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79B2DA-F5D2-4D33-8E7E-8CA206B51E37}"/>
              </a:ext>
            </a:extLst>
          </p:cNvPr>
          <p:cNvGrpSpPr/>
          <p:nvPr userDrawn="1"/>
        </p:nvGrpSpPr>
        <p:grpSpPr>
          <a:xfrm>
            <a:off x="0" y="0"/>
            <a:ext cx="12192000" cy="228600"/>
            <a:chOff x="0" y="0"/>
            <a:chExt cx="12192000" cy="2194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3AE42D-3896-4FFD-9E45-3B70BC5DE456}"/>
                </a:ext>
              </a:extLst>
            </p:cNvPr>
            <p:cNvSpPr/>
            <p:nvPr userDrawn="1"/>
          </p:nvSpPr>
          <p:spPr>
            <a:xfrm>
              <a:off x="1927860" y="0"/>
              <a:ext cx="10264140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17CAAD-0AB1-48C5-A965-670C38ECFE6C}"/>
                </a:ext>
              </a:extLst>
            </p:cNvPr>
            <p:cNvSpPr/>
            <p:nvPr userDrawn="1"/>
          </p:nvSpPr>
          <p:spPr>
            <a:xfrm>
              <a:off x="0" y="0"/>
              <a:ext cx="1927860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A9415E3-B150-4BF0-8391-2481F6FA2E56}"/>
                </a:ext>
              </a:extLst>
            </p:cNvPr>
            <p:cNvSpPr/>
            <p:nvPr userDrawn="1"/>
          </p:nvSpPr>
          <p:spPr>
            <a:xfrm>
              <a:off x="9208770" y="0"/>
              <a:ext cx="2297430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B7C068-AD5F-47E1-9FEF-02493D9DAE71}"/>
                </a:ext>
              </a:extLst>
            </p:cNvPr>
            <p:cNvSpPr/>
            <p:nvPr userDrawn="1"/>
          </p:nvSpPr>
          <p:spPr>
            <a:xfrm>
              <a:off x="1242060" y="0"/>
              <a:ext cx="230505" cy="219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800BAE-10DA-4E4E-95DC-91F31218AE9F}"/>
                </a:ext>
              </a:extLst>
            </p:cNvPr>
            <p:cNvSpPr/>
            <p:nvPr userDrawn="1"/>
          </p:nvSpPr>
          <p:spPr>
            <a:xfrm>
              <a:off x="1703070" y="0"/>
              <a:ext cx="230505" cy="219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aphic 4">
            <a:extLst>
              <a:ext uri="{FF2B5EF4-FFF2-40B4-BE49-F238E27FC236}">
                <a16:creationId xmlns:a16="http://schemas.microsoft.com/office/drawing/2014/main" id="{D5BD9D68-2E11-2CD5-D428-13378DEF0E8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31436" y="1257077"/>
            <a:ext cx="2488363" cy="704088"/>
            <a:chOff x="1048035" y="2000440"/>
            <a:chExt cx="10099547" cy="2857690"/>
          </a:xfrm>
        </p:grpSpPr>
        <p:grpSp>
          <p:nvGrpSpPr>
            <p:cNvPr id="46" name="Graphic 4">
              <a:extLst>
                <a:ext uri="{FF2B5EF4-FFF2-40B4-BE49-F238E27FC236}">
                  <a16:creationId xmlns:a16="http://schemas.microsoft.com/office/drawing/2014/main" id="{30AF1924-5CC6-B4BE-E181-A67C4B80213D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FFFFFF"/>
            </a:solidFill>
          </p:grpSpPr>
          <p:grpSp>
            <p:nvGrpSpPr>
              <p:cNvPr id="58" name="Graphic 4">
                <a:extLst>
                  <a:ext uri="{FF2B5EF4-FFF2-40B4-BE49-F238E27FC236}">
                    <a16:creationId xmlns:a16="http://schemas.microsoft.com/office/drawing/2014/main" id="{E0223410-537D-A5E4-A342-303C6D380996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FFFFFF"/>
              </a:solidFill>
            </p:grpSpPr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E1E35BE4-E235-7201-F8BD-183A588F4B18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68C3A882-014D-DD55-2B4D-FFD00B6ACEEA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C3B7FEB4-AB4E-B19A-17BA-2226182339A7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923F3EAA-41B6-275E-E6DD-A7E5C7A1D2EC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B504F048-863F-45B7-8DBC-A1DAFA419CC0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42FAA36F-C175-682B-7147-ADCC6ACD9D3F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A9D0239B-4967-B677-91DE-6D9FBD435D88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19F253AA-D66A-3441-541C-83F032BB48C5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6EBFD031-5E83-50CD-09FA-D462BF9475CB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" name="Graphic 4">
                <a:extLst>
                  <a:ext uri="{FF2B5EF4-FFF2-40B4-BE49-F238E27FC236}">
                    <a16:creationId xmlns:a16="http://schemas.microsoft.com/office/drawing/2014/main" id="{C148BE6F-89C1-78C7-83F4-160C51ECFE83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FFFFFF"/>
              </a:solidFill>
            </p:grpSpPr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7A60026B-F0A4-C9AC-CBEF-B3553A9A2185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B74C9CE8-3CD2-B8AF-CF68-7F3A8FC074B7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89016077-FDCB-BBF2-03D7-4627F1A6C557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26D6E178-C7E5-46EB-3A44-7A2D3C5F11D8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74901EB1-419C-AE7C-864A-DFBAD13DF145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5BF3C9FE-5F38-955F-79D6-F5CE59982026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" name="Graphic 4">
              <a:extLst>
                <a:ext uri="{FF2B5EF4-FFF2-40B4-BE49-F238E27FC236}">
                  <a16:creationId xmlns:a16="http://schemas.microsoft.com/office/drawing/2014/main" id="{69CEDA30-8B05-F33E-8FF8-2E99D6E2D54B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52FDB39-4A18-DDAD-CAAD-50E68D5DE237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9" name="Graphic 4">
                <a:extLst>
                  <a:ext uri="{FF2B5EF4-FFF2-40B4-BE49-F238E27FC236}">
                    <a16:creationId xmlns:a16="http://schemas.microsoft.com/office/drawing/2014/main" id="{2CF4CA24-E47B-EABD-0BD6-C02E6DC37C1F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FFFFFF"/>
              </a:solidFill>
            </p:grpSpPr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8802DD11-19B0-4963-B83D-FF3E92ED6C46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3FD942A2-6D15-8E5A-C7FC-CE9A6C9D9270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DA7F888F-F031-9B40-6633-067B96AFD166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0515777B-1C06-B84C-196E-C9CC660D7741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5E3DDAD0-9202-01EF-2B23-9B296BEA902A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FF03E535-5E03-9B81-9831-855D72DCB212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98262439-8CD0-1476-062A-D41BB1BDF1D9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A0871D68-E94A-9554-453C-7C2702F0E192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352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0AD1A87-0805-4BEA-BB61-F93C5C281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30" b="43903"/>
          <a:stretch/>
        </p:blipFill>
        <p:spPr>
          <a:xfrm>
            <a:off x="6451055" y="2320195"/>
            <a:ext cx="5740945" cy="453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CE1993-BE39-490E-9534-FB9A1C75B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328" y="1696658"/>
            <a:ext cx="6194548" cy="183970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E2C6E-67AA-4D43-9B3C-C7B5ABD5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328" y="3749448"/>
            <a:ext cx="6194548" cy="1268056"/>
          </a:xfrm>
        </p:spPr>
        <p:txBody>
          <a:bodyPr>
            <a:noAutofit/>
          </a:bodyPr>
          <a:lstStyle>
            <a:lvl1pPr marL="0" indent="0">
              <a:buNone/>
              <a:defRPr sz="1800" b="1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9ECF-91DD-4525-BA80-F5358FF0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653A6B-130D-4BF3-BD4C-64119C9F6D6A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E9D1-F93D-4E60-8763-60545611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D3EF19-86CA-4DC0-8F5C-F52D5AE50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D8AB6B63-CDC2-43EC-A71D-01D9DA2EC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D0749CBD-FC20-D88D-6236-2C9F2E0630D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8983" y="434340"/>
            <a:ext cx="1357289" cy="384048"/>
            <a:chOff x="1048035" y="2000440"/>
            <a:chExt cx="10099547" cy="2857690"/>
          </a:xfrm>
        </p:grpSpPr>
        <p:grpSp>
          <p:nvGrpSpPr>
            <p:cNvPr id="11" name="Graphic 7">
              <a:extLst>
                <a:ext uri="{FF2B5EF4-FFF2-40B4-BE49-F238E27FC236}">
                  <a16:creationId xmlns:a16="http://schemas.microsoft.com/office/drawing/2014/main" id="{4733F2E8-A2AE-435B-1386-77908676FCCD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00664F"/>
            </a:solidFill>
          </p:grpSpPr>
          <p:grpSp>
            <p:nvGrpSpPr>
              <p:cNvPr id="24" name="Graphic 7">
                <a:extLst>
                  <a:ext uri="{FF2B5EF4-FFF2-40B4-BE49-F238E27FC236}">
                    <a16:creationId xmlns:a16="http://schemas.microsoft.com/office/drawing/2014/main" id="{729C5EC0-1ABC-70C2-C95A-C865C716634D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00664F"/>
              </a:solidFill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55F605B-57D2-B7C8-1DAA-111F71945658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54E7CA20-2145-71E5-C704-040A0BF5D927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8E08E72F-4562-0AD6-8B0D-C42E0E011A72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5776CC4F-51E4-1950-0B61-8C0DCFE5067A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5B5E2B6F-A762-6619-6686-C7781C1757E5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78FC387-4897-7A87-531B-AD84B59E0AAC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2EEC628E-30EF-FB3D-F37F-BD44AA06C5F2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4CF5CE80-7B9F-51BC-18E1-7A02FA5FF67E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1AD13416-570D-1EED-3A5B-1D415F985ADC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" name="Graphic 7">
                <a:extLst>
                  <a:ext uri="{FF2B5EF4-FFF2-40B4-BE49-F238E27FC236}">
                    <a16:creationId xmlns:a16="http://schemas.microsoft.com/office/drawing/2014/main" id="{CDF4ED09-FD62-9A36-F003-7D8CA3D05C8A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00664F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D113DF96-2CF0-80FA-3FF7-F1A8736F3079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4227B19B-5244-CDE5-67FB-1364783E6387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FA49E69-1B1E-DBF0-29C7-44BA5AD35D67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ED85CA70-F63B-9551-14CB-C31D63551EEA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14FD32FF-7C01-9CC0-D1EE-5F17D6E06BEB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3C6F742-962F-3046-288F-45820BB95662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aphic 7">
              <a:extLst>
                <a:ext uri="{FF2B5EF4-FFF2-40B4-BE49-F238E27FC236}">
                  <a16:creationId xmlns:a16="http://schemas.microsoft.com/office/drawing/2014/main" id="{0E95AD62-AB9B-C103-F54C-378310846AC5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AC6D372-A37A-3A2B-B1D0-F0C58735559C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7">
                <a:extLst>
                  <a:ext uri="{FF2B5EF4-FFF2-40B4-BE49-F238E27FC236}">
                    <a16:creationId xmlns:a16="http://schemas.microsoft.com/office/drawing/2014/main" id="{6FF8501B-4920-572E-4E5A-BB07161230DB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00664F"/>
              </a:solidFill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8A6AF3D9-351B-56E9-D937-E41F097482C5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B4871D6A-3BCA-B4BC-4BE6-9ED47062D45E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AE9A0CCE-C630-3AAE-A4D1-1E9573336531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A3BCCF72-ED61-B143-83A9-A9BA1B8B7718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B092CE1-0D8F-6648-4350-60885B32D45F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AFB41FC2-99C1-D9E3-62F2-CC862FB65EF2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D42AD0F8-6E4D-B60E-DAFD-06F39D6504D2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A7A431E1-9AD8-E389-8B61-0D7E5C395AC8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7623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47A0-AEC7-412F-BA68-DD5CC993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2" y="2254250"/>
            <a:ext cx="11034879" cy="3927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C568A-33D3-44B7-998B-77B12375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7FFB-E2D3-4315-A11A-F426AFA7D078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D2716-68E8-4531-BA5D-79B8AFDD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022D1C-BEE7-40CC-8E96-634746527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C458B8-DA04-41CD-B417-16684310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43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EAB0-AE0D-4880-871C-ED722FF7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983" y="2254250"/>
            <a:ext cx="5407017" cy="3917949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200"/>
            </a:lvl2pPr>
            <a:lvl3pPr marL="688975" indent="-227013">
              <a:buClrTx/>
              <a:buFont typeface="Arial" panose="020B0604020202020204" pitchFamily="34" charset="0"/>
              <a:buChar char="–"/>
              <a:defRPr sz="2000"/>
            </a:lvl3pPr>
            <a:lvl4pPr marL="914400" indent="-225425">
              <a:buClrTx/>
              <a:buFont typeface="Arial" panose="020B0604020202020204" pitchFamily="34" charset="0"/>
              <a:buChar char="•"/>
              <a:defRPr sz="1800"/>
            </a:lvl4pPr>
            <a:lvl5pPr marL="1139825" indent="-225425">
              <a:buFont typeface="Arial" panose="020B0604020202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15C3A-BA66-4F81-9390-CC893213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13866-6C18-4293-8228-E170BE6492A9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53749-210F-4B9C-9091-B310BA29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D59B61-15B2-4F85-808D-DF06CF565EA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37627" y="2254250"/>
            <a:ext cx="5407017" cy="3917949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200"/>
            </a:lvl2pPr>
            <a:lvl3pPr marL="688975" indent="-227013">
              <a:buClrTx/>
              <a:buFont typeface="Arial" panose="020B0604020202020204" pitchFamily="34" charset="0"/>
              <a:buChar char="–"/>
              <a:defRPr sz="2000"/>
            </a:lvl3pPr>
            <a:lvl4pPr marL="914400" indent="-225425">
              <a:buClrTx/>
              <a:buFont typeface="Arial" panose="020B0604020202020204" pitchFamily="34" charset="0"/>
              <a:buChar char="•"/>
              <a:defRPr sz="1800"/>
            </a:lvl4pPr>
            <a:lvl5pPr marL="1139825" indent="-225425">
              <a:buFont typeface="Arial" panose="020B0604020202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D3038813-E4C6-431F-B7D5-17312F4D9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1970F-FE3F-4F7C-998D-8E587E0B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683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EAB0-AE0D-4880-871C-ED722FF7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983" y="2254250"/>
            <a:ext cx="5407017" cy="391794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000"/>
            </a:lvl2pPr>
            <a:lvl3pPr marL="688975" indent="-227013">
              <a:buClrTx/>
              <a:buFont typeface="Arial" panose="020B0604020202020204" pitchFamily="34" charset="0"/>
              <a:buChar char="–"/>
              <a:defRPr sz="2000"/>
            </a:lvl3pPr>
            <a:lvl4pPr marL="914400" indent="-225425">
              <a:buClrTx/>
              <a:buFont typeface="Arial" panose="020B0604020202020204" pitchFamily="34" charset="0"/>
              <a:buChar char="•"/>
              <a:defRPr sz="1800"/>
            </a:lvl4pPr>
            <a:lvl5pPr marL="1139825" indent="-225425">
              <a:buFont typeface="Arial" panose="020B0604020202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15C3A-BA66-4F81-9390-CC893213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FA1A2-CEDD-44D6-8920-63BEBFAAFF57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53749-210F-4B9C-9091-B310BA29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D59B61-15B2-4F85-808D-DF06CF565EA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37627" y="1266868"/>
            <a:ext cx="5407017" cy="4905331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000"/>
            </a:lvl2pPr>
            <a:lvl3pPr marL="688975" indent="-227013">
              <a:buClrTx/>
              <a:buFont typeface="Arial" panose="020B0604020202020204" pitchFamily="34" charset="0"/>
              <a:buChar char="–"/>
              <a:defRPr sz="2000"/>
            </a:lvl3pPr>
            <a:lvl4pPr marL="914400" indent="-225425">
              <a:buClrTx/>
              <a:buFont typeface="Arial" panose="020B0604020202020204" pitchFamily="34" charset="0"/>
              <a:buChar char="•"/>
              <a:defRPr sz="1800"/>
            </a:lvl4pPr>
            <a:lvl5pPr marL="1139825" indent="-225425">
              <a:buFont typeface="Arial" panose="020B0604020202020204" pitchFamily="34" charset="0"/>
              <a:buChar char="–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96F8AAE-F932-47F0-8FFA-BB86FAD21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63521-A335-404D-B9AA-5DEBDCCD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" y="1266868"/>
            <a:ext cx="5407017" cy="734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352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15C3A-BA66-4F81-9390-CC893213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FF0B-A244-4F8C-AF81-970875654819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53749-210F-4B9C-9091-B310BA29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78764-057D-4A3C-86DF-A47A167398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8890" y="228600"/>
            <a:ext cx="5833110" cy="66294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4CC928-8C62-4CA1-AD85-979AC401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" y="2254250"/>
            <a:ext cx="5407017" cy="3927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78C1DEC-FDE9-457F-A615-4D27C0C4B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2748049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AD0AA-67EE-4ABD-8F36-3D18E0F4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" y="1266868"/>
            <a:ext cx="5407017" cy="734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504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15C3A-BA66-4F81-9390-CC893213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65CB-6F86-4C6F-A382-29BC30FF487D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53749-210F-4B9C-9091-B310BA29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AA1CAF-093D-4A9C-B25B-BE294381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4" y="1266867"/>
            <a:ext cx="2615326" cy="987383"/>
          </a:xfrm>
        </p:spPr>
        <p:txBody>
          <a:bodyPr anchor="ctr" anchorCtr="0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78764-057D-4A3C-86DF-A47A167398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1362" y="228600"/>
            <a:ext cx="8670638" cy="66294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4CC928-8C62-4CA1-AD85-979AC401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" y="2514600"/>
            <a:ext cx="2615326" cy="3666991"/>
          </a:xfrm>
        </p:spPr>
        <p:txBody>
          <a:bodyPr/>
          <a:lstStyle>
            <a:lvl1pPr marL="0" indent="0">
              <a:lnSpc>
                <a:spcPct val="112000"/>
              </a:lnSpc>
              <a:buNone/>
              <a:defRPr sz="1800"/>
            </a:lvl1pPr>
            <a:lvl2pPr marL="228600" indent="-228600">
              <a:lnSpc>
                <a:spcPct val="112000"/>
              </a:lnSpc>
              <a:buFont typeface="Arial" panose="020B0604020202020204" pitchFamily="34" charset="0"/>
              <a:buChar char="•"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09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Large Image Right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15C3A-BA66-4F81-9390-CC893213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1A29-E1D9-4369-9A30-082DE1FA8A4C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53749-210F-4B9C-9091-B310BA29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AA1CAF-093D-4A9C-B25B-BE294381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4" y="1266867"/>
            <a:ext cx="2615326" cy="987383"/>
          </a:xfrm>
        </p:spPr>
        <p:txBody>
          <a:bodyPr anchor="ctr" anchorCtr="0"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78764-057D-4A3C-86DF-A47A167398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1362" y="228600"/>
            <a:ext cx="8670638" cy="66294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4CC928-8C62-4CA1-AD85-979AC401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" y="2514600"/>
            <a:ext cx="2615326" cy="3666991"/>
          </a:xfrm>
        </p:spPr>
        <p:txBody>
          <a:bodyPr/>
          <a:lstStyle>
            <a:lvl1pPr marL="0" indent="0">
              <a:lnSpc>
                <a:spcPct val="112000"/>
              </a:lnSpc>
              <a:buNone/>
              <a:defRPr sz="1800">
                <a:solidFill>
                  <a:schemeClr val="bg1"/>
                </a:solidFill>
              </a:defRPr>
            </a:lvl1pPr>
            <a:lvl2pPr marL="228600" indent="-228600">
              <a:lnSpc>
                <a:spcPct val="112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5A3A3B-AEBF-433E-A5C1-0D6CED62B856}"/>
              </a:ext>
            </a:extLst>
          </p:cNvPr>
          <p:cNvGrpSpPr/>
          <p:nvPr userDrawn="1"/>
        </p:nvGrpSpPr>
        <p:grpSpPr>
          <a:xfrm>
            <a:off x="-1" y="0"/>
            <a:ext cx="12192001" cy="228600"/>
            <a:chOff x="-1" y="0"/>
            <a:chExt cx="12192001" cy="21945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3214B6-6EA1-427F-A7E6-96C6F2506002}"/>
                </a:ext>
              </a:extLst>
            </p:cNvPr>
            <p:cNvSpPr/>
            <p:nvPr userDrawn="1"/>
          </p:nvSpPr>
          <p:spPr>
            <a:xfrm>
              <a:off x="3517669" y="0"/>
              <a:ext cx="8674331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C033DFA-68F7-4056-9DF5-A3228A43F645}"/>
                </a:ext>
              </a:extLst>
            </p:cNvPr>
            <p:cNvSpPr/>
            <p:nvPr userDrawn="1"/>
          </p:nvSpPr>
          <p:spPr>
            <a:xfrm>
              <a:off x="-1" y="0"/>
              <a:ext cx="3517670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0DC007-E18B-4247-80DE-C229750414B0}"/>
                </a:ext>
              </a:extLst>
            </p:cNvPr>
            <p:cNvSpPr/>
            <p:nvPr userDrawn="1"/>
          </p:nvSpPr>
          <p:spPr>
            <a:xfrm>
              <a:off x="11275956" y="0"/>
              <a:ext cx="230505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3AE5C7-7657-4A5E-A299-78BEF7AD3888}"/>
                </a:ext>
              </a:extLst>
            </p:cNvPr>
            <p:cNvSpPr/>
            <p:nvPr userDrawn="1"/>
          </p:nvSpPr>
          <p:spPr>
            <a:xfrm>
              <a:off x="11049984" y="0"/>
              <a:ext cx="230505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8ECECB-8ABF-428B-913B-9B8062416D6D}"/>
                </a:ext>
              </a:extLst>
            </p:cNvPr>
            <p:cNvSpPr/>
            <p:nvPr userDrawn="1"/>
          </p:nvSpPr>
          <p:spPr>
            <a:xfrm>
              <a:off x="11501929" y="0"/>
              <a:ext cx="230505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aphic 4">
            <a:extLst>
              <a:ext uri="{FF2B5EF4-FFF2-40B4-BE49-F238E27FC236}">
                <a16:creationId xmlns:a16="http://schemas.microsoft.com/office/drawing/2014/main" id="{3E61C7E1-1895-9D36-A606-6094E86DE0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5448" y="426074"/>
            <a:ext cx="1357289" cy="384048"/>
            <a:chOff x="1048035" y="2000440"/>
            <a:chExt cx="10099547" cy="2857690"/>
          </a:xfrm>
        </p:grpSpPr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40D8A210-3B1F-8482-2BBB-F276A874D511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FFFFFF"/>
            </a:solidFill>
          </p:grpSpPr>
          <p:grpSp>
            <p:nvGrpSpPr>
              <p:cNvPr id="34" name="Graphic 4">
                <a:extLst>
                  <a:ext uri="{FF2B5EF4-FFF2-40B4-BE49-F238E27FC236}">
                    <a16:creationId xmlns:a16="http://schemas.microsoft.com/office/drawing/2014/main" id="{7D4EB6F6-D3B2-F0C4-8BC5-E930D1DD7328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FFFFFF"/>
              </a:solidFill>
            </p:grpSpPr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34C93368-DF71-3646-A822-DA3E5F666B74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32294ADB-5591-29BE-3827-84918CBB8B19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D74E4AB-BEBD-4094-4E8A-2BE55430E50A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FED1ABCA-E871-CE32-D50E-7DD9BD02CF73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CE00E657-D1F9-9F6A-510C-4886B08B127F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C78398D8-CF50-4853-C191-EF66F7CF7455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0DE08468-F92A-F7EB-7F72-1EBF140EE2AC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3513A95B-F75A-CBE5-1B52-BFFFE9B2F363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0D2A56DE-794F-C25F-DB95-E4B9F944531D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" name="Graphic 4">
                <a:extLst>
                  <a:ext uri="{FF2B5EF4-FFF2-40B4-BE49-F238E27FC236}">
                    <a16:creationId xmlns:a16="http://schemas.microsoft.com/office/drawing/2014/main" id="{2E4DF74F-385F-55B4-1612-AB019F0A7965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FFFFFF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F5C903C-40FA-29EC-8798-66173F6F6D29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12497A1D-D054-5DD0-80DA-78A3DE395983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88675DD-E5C8-2BAA-9A8D-9C0350F50F17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3F9872D-FB43-3FCE-8E4F-AAAFBF24ADB8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5FDEB6F7-84DC-3732-831C-E0DBB0778E7B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A6FA351A-FC79-9704-24F6-AD52BE0D43A5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0D693AB7-B123-B8FF-3318-559244426FFB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23AC27B-625B-4FB7-0363-1DC10E25074D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" name="Graphic 4">
                <a:extLst>
                  <a:ext uri="{FF2B5EF4-FFF2-40B4-BE49-F238E27FC236}">
                    <a16:creationId xmlns:a16="http://schemas.microsoft.com/office/drawing/2014/main" id="{0E473443-A7FD-D2B6-67D6-040958E975DC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FFFFFF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46FB6C2-B851-1532-7098-9802580312AD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57849B7A-A85B-A1CB-5C95-C71D158F5A1F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5196440F-3D98-4180-B971-9AC9EC75E941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122F5273-5F21-2924-39E2-14EE19E03BD2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1947C1C6-229B-CDCB-2207-BB46A248794F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FCC18D5E-757D-65FF-A109-F2083030EC94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B28AD3B3-D3FC-5214-9C26-790D7D55E5F6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046575C8-1914-7DA5-1504-34FD277F52D3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784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15C3A-BA66-4F81-9390-CC893213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48B1-1F87-49AC-B239-99EDAC9456C1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53749-210F-4B9C-9091-B310BA29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AA1CAF-093D-4A9C-B25B-BE294381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4" y="1266867"/>
            <a:ext cx="2615326" cy="987383"/>
          </a:xfrm>
        </p:spPr>
        <p:txBody>
          <a:bodyPr anchor="ctr" anchorCtr="0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78764-057D-4A3C-86DF-A47A167398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5806" y="228600"/>
            <a:ext cx="4343400" cy="331927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4CC928-8C62-4CA1-AD85-979AC401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" y="2514600"/>
            <a:ext cx="2615326" cy="3666991"/>
          </a:xfrm>
        </p:spPr>
        <p:txBody>
          <a:bodyPr/>
          <a:lstStyle>
            <a:lvl1pPr marL="0" indent="0">
              <a:lnSpc>
                <a:spcPct val="112000"/>
              </a:lnSpc>
              <a:buNone/>
              <a:defRPr sz="1800"/>
            </a:lvl1pPr>
            <a:lvl2pPr marL="228600" indent="-228600">
              <a:lnSpc>
                <a:spcPct val="112000"/>
              </a:lnSpc>
              <a:buFont typeface="Arial" panose="020B0604020202020204" pitchFamily="34" charset="0"/>
              <a:buChar char="•"/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D93427-CAB9-4882-B5EF-68354DB29C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26653" y="228600"/>
            <a:ext cx="4343400" cy="331927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7F5503A-FA7E-4320-B85A-6BEC84EC48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65806" y="3538728"/>
            <a:ext cx="4343400" cy="331927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786B400-F397-445E-8A4A-271DFCE128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26653" y="3538728"/>
            <a:ext cx="4343400" cy="331927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706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4 image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15C3A-BA66-4F81-9390-CC8932134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5E7A-D1F2-4241-80B3-4BB5EDBA3B60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53749-210F-4B9C-9091-B310BA29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AA1CAF-093D-4A9C-B25B-BE294381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4" y="1266867"/>
            <a:ext cx="2615326" cy="987383"/>
          </a:xfrm>
        </p:spPr>
        <p:txBody>
          <a:bodyPr anchor="ctr" anchorCtr="0"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478764-057D-4A3C-86DF-A47A167398C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5806" y="228600"/>
            <a:ext cx="4343400" cy="331927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4CC928-8C62-4CA1-AD85-979AC401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" y="2514600"/>
            <a:ext cx="2615326" cy="3666991"/>
          </a:xfrm>
        </p:spPr>
        <p:txBody>
          <a:bodyPr/>
          <a:lstStyle>
            <a:lvl1pPr marL="0" indent="0">
              <a:lnSpc>
                <a:spcPct val="112000"/>
              </a:lnSpc>
              <a:buNone/>
              <a:defRPr sz="1800">
                <a:solidFill>
                  <a:schemeClr val="bg1"/>
                </a:solidFill>
              </a:defRPr>
            </a:lvl1pPr>
            <a:lvl2pPr marL="228600" indent="-228600">
              <a:lnSpc>
                <a:spcPct val="112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D93427-CAB9-4882-B5EF-68354DB29C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26653" y="228600"/>
            <a:ext cx="4343400" cy="331927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7F5503A-FA7E-4320-B85A-6BEC84EC487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865806" y="3538728"/>
            <a:ext cx="4343400" cy="331927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786B400-F397-445E-8A4A-271DFCE128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26653" y="3538728"/>
            <a:ext cx="4343400" cy="331927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56809D-7E9B-4340-9448-497B2D682388}"/>
              </a:ext>
            </a:extLst>
          </p:cNvPr>
          <p:cNvGrpSpPr/>
          <p:nvPr userDrawn="1"/>
        </p:nvGrpSpPr>
        <p:grpSpPr>
          <a:xfrm>
            <a:off x="-1" y="0"/>
            <a:ext cx="12192001" cy="228600"/>
            <a:chOff x="-1" y="0"/>
            <a:chExt cx="12192001" cy="21945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D2007C-D006-44D0-9448-7B5EE3228AA7}"/>
                </a:ext>
              </a:extLst>
            </p:cNvPr>
            <p:cNvSpPr/>
            <p:nvPr userDrawn="1"/>
          </p:nvSpPr>
          <p:spPr>
            <a:xfrm>
              <a:off x="3517669" y="0"/>
              <a:ext cx="8674331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1F00D3-3132-42FA-B7B7-BC0655514D64}"/>
                </a:ext>
              </a:extLst>
            </p:cNvPr>
            <p:cNvSpPr/>
            <p:nvPr userDrawn="1"/>
          </p:nvSpPr>
          <p:spPr>
            <a:xfrm>
              <a:off x="-1" y="0"/>
              <a:ext cx="3517670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6B57D2-2453-42E1-BD69-422F7AD9A7CE}"/>
                </a:ext>
              </a:extLst>
            </p:cNvPr>
            <p:cNvSpPr/>
            <p:nvPr userDrawn="1"/>
          </p:nvSpPr>
          <p:spPr>
            <a:xfrm>
              <a:off x="11275956" y="0"/>
              <a:ext cx="230505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48D218-540C-47EF-8E6A-4B389F5333DC}"/>
                </a:ext>
              </a:extLst>
            </p:cNvPr>
            <p:cNvSpPr/>
            <p:nvPr userDrawn="1"/>
          </p:nvSpPr>
          <p:spPr>
            <a:xfrm>
              <a:off x="11049984" y="0"/>
              <a:ext cx="230505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D2877F-8160-485F-833E-C1827EBB89BF}"/>
                </a:ext>
              </a:extLst>
            </p:cNvPr>
            <p:cNvSpPr/>
            <p:nvPr userDrawn="1"/>
          </p:nvSpPr>
          <p:spPr>
            <a:xfrm>
              <a:off x="11501929" y="0"/>
              <a:ext cx="230505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C89AE13C-2B48-3D9D-1ECF-A8D59EEEA90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5448" y="426074"/>
            <a:ext cx="1357289" cy="384048"/>
            <a:chOff x="1048035" y="2000440"/>
            <a:chExt cx="10099547" cy="2857690"/>
          </a:xfrm>
        </p:grpSpPr>
        <p:grpSp>
          <p:nvGrpSpPr>
            <p:cNvPr id="22" name="Graphic 4">
              <a:extLst>
                <a:ext uri="{FF2B5EF4-FFF2-40B4-BE49-F238E27FC236}">
                  <a16:creationId xmlns:a16="http://schemas.microsoft.com/office/drawing/2014/main" id="{1F5A2925-A45A-FC20-C1D3-53DBC1E5A321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FFFFFF"/>
            </a:solidFill>
          </p:grpSpPr>
          <p:grpSp>
            <p:nvGrpSpPr>
              <p:cNvPr id="34" name="Graphic 4">
                <a:extLst>
                  <a:ext uri="{FF2B5EF4-FFF2-40B4-BE49-F238E27FC236}">
                    <a16:creationId xmlns:a16="http://schemas.microsoft.com/office/drawing/2014/main" id="{3B70DDF9-8B8C-4909-3A13-62D7466416A8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FFFFFF"/>
              </a:solidFill>
            </p:grpSpPr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7602D24A-55D3-2F81-AD76-372BF1E933DA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BFCC6024-96D3-3673-C3BF-17220FDE489A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6CCF1BAF-5798-3400-2EB6-55CE5A5B6E64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A3B00791-3444-03E5-4F7F-7A893C2919B9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D27C73E-5D0C-AA7A-63D0-CFB161141A83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07965C3A-740F-4792-D46F-05164057A40A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C78D3727-93F0-7669-D98D-C6A2AC097A48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888465C7-7F57-62E3-5194-C8A74D76AB44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98FA22E3-FF01-2188-6201-A46AAF7085C2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" name="Graphic 4">
                <a:extLst>
                  <a:ext uri="{FF2B5EF4-FFF2-40B4-BE49-F238E27FC236}">
                    <a16:creationId xmlns:a16="http://schemas.microsoft.com/office/drawing/2014/main" id="{44FF0675-7FB4-DA4B-CFC2-383A93861658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FFFFFF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80247735-FCE8-E086-5030-245C597534D4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4413B6A9-2E2E-92C1-3FFB-929E04EBA662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9F915E21-E30B-7ABE-A6F5-81D59092FF1B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2926005E-8957-AB27-4661-643FC5CE433C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FD736C7B-A8B6-889E-5123-4F9A9CA4E458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AD0183B2-F964-E637-02D5-126C1C515E68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" name="Graphic 4">
              <a:extLst>
                <a:ext uri="{FF2B5EF4-FFF2-40B4-BE49-F238E27FC236}">
                  <a16:creationId xmlns:a16="http://schemas.microsoft.com/office/drawing/2014/main" id="{DED5C322-6AA7-499B-22AC-626B028BD327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613B7402-442B-53B5-3877-F842ECB99FBF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5" name="Graphic 4">
                <a:extLst>
                  <a:ext uri="{FF2B5EF4-FFF2-40B4-BE49-F238E27FC236}">
                    <a16:creationId xmlns:a16="http://schemas.microsoft.com/office/drawing/2014/main" id="{3A65DE9E-022B-BF32-31E4-9F46EFE3AA50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FFFFFF"/>
              </a:solidFill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25EAAB14-43C0-22BA-1E7A-9574828ED235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2672366-7B49-F4FC-436B-D64906EACE60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C01A932-A941-AA06-3091-DB4214B00943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9B549AD5-4DD0-AA93-DADC-D325882C80D5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2387389-91F9-23F3-5C1A-F4FF98FF8D03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A9A05E35-84A7-7A76-539A-C1004BDC3B95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7E5B23E-98BF-9018-80D5-FF46445BF70A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1609D8F1-2500-B69F-E1C7-1D6D3B6884DA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8875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6FF4C-F994-446C-ACE4-25956B52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869C-EAFA-4C5B-A43C-5E7245410DA2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D270B-370F-4DE2-9ABA-ACC73847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43890F9C-F6AF-41CC-BE87-8206D2A35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81AEF-2831-46DF-A29B-51036EE5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97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B329-B0DB-44E0-89DB-AA852FE9B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01" y="2574864"/>
            <a:ext cx="7129926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09C2B-DD38-41E8-B714-7BA922568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019" y="5175534"/>
            <a:ext cx="7143026" cy="346614"/>
          </a:xfrm>
        </p:spPr>
        <p:txBody>
          <a:bodyPr>
            <a:noAutofit/>
          </a:bodyPr>
          <a:lstStyle>
            <a:lvl1pPr marL="0" indent="0" algn="l">
              <a:buNone/>
              <a:defRPr sz="1800" b="1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2089F7-6A90-4149-8051-2FAF74187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27655" y="1338866"/>
            <a:ext cx="3488507" cy="300788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chemeClr val="tx1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1A00-69E1-4DA4-BDFF-788DEA72A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27655" y="1636502"/>
            <a:ext cx="3488507" cy="225575"/>
          </a:xfrm>
        </p:spPr>
        <p:txBody>
          <a:bodyPr>
            <a:noAutofit/>
          </a:bodyPr>
          <a:lstStyle>
            <a:lvl1pPr marL="0" indent="0">
              <a:buNone/>
              <a:defRPr sz="1500" cap="all" spc="0" baseline="0">
                <a:solidFill>
                  <a:schemeClr val="accent3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79B2DA-F5D2-4D33-8E7E-8CA206B51E37}"/>
              </a:ext>
            </a:extLst>
          </p:cNvPr>
          <p:cNvGrpSpPr/>
          <p:nvPr userDrawn="1"/>
        </p:nvGrpSpPr>
        <p:grpSpPr>
          <a:xfrm>
            <a:off x="0" y="0"/>
            <a:ext cx="12192000" cy="228600"/>
            <a:chOff x="0" y="0"/>
            <a:chExt cx="12192000" cy="2194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3AE42D-3896-4FFD-9E45-3B70BC5DE456}"/>
                </a:ext>
              </a:extLst>
            </p:cNvPr>
            <p:cNvSpPr/>
            <p:nvPr userDrawn="1"/>
          </p:nvSpPr>
          <p:spPr>
            <a:xfrm>
              <a:off x="1927860" y="0"/>
              <a:ext cx="10264140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17CAAD-0AB1-48C5-A965-670C38ECFE6C}"/>
                </a:ext>
              </a:extLst>
            </p:cNvPr>
            <p:cNvSpPr/>
            <p:nvPr userDrawn="1"/>
          </p:nvSpPr>
          <p:spPr>
            <a:xfrm>
              <a:off x="0" y="0"/>
              <a:ext cx="1927860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A9415E3-B150-4BF0-8391-2481F6FA2E56}"/>
                </a:ext>
              </a:extLst>
            </p:cNvPr>
            <p:cNvSpPr/>
            <p:nvPr userDrawn="1"/>
          </p:nvSpPr>
          <p:spPr>
            <a:xfrm>
              <a:off x="9208770" y="0"/>
              <a:ext cx="2297430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B7C068-AD5F-47E1-9FEF-02493D9DAE71}"/>
                </a:ext>
              </a:extLst>
            </p:cNvPr>
            <p:cNvSpPr/>
            <p:nvPr userDrawn="1"/>
          </p:nvSpPr>
          <p:spPr>
            <a:xfrm>
              <a:off x="1242060" y="0"/>
              <a:ext cx="230505" cy="219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800BAE-10DA-4E4E-95DC-91F31218AE9F}"/>
                </a:ext>
              </a:extLst>
            </p:cNvPr>
            <p:cNvSpPr/>
            <p:nvPr userDrawn="1"/>
          </p:nvSpPr>
          <p:spPr>
            <a:xfrm>
              <a:off x="1703070" y="0"/>
              <a:ext cx="230505" cy="219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aphic 2">
            <a:extLst>
              <a:ext uri="{FF2B5EF4-FFF2-40B4-BE49-F238E27FC236}">
                <a16:creationId xmlns:a16="http://schemas.microsoft.com/office/drawing/2014/main" id="{04A7FBD7-C3EF-74F3-41EB-0AF8AB0C28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23589" y="1257300"/>
            <a:ext cx="2488363" cy="704088"/>
            <a:chOff x="1048035" y="2000440"/>
            <a:chExt cx="10099547" cy="2857690"/>
          </a:xfrm>
        </p:grpSpPr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id="{55922FA3-0D5C-D772-13D3-211B72FB1E36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00664F"/>
            </a:solidFill>
          </p:grpSpPr>
          <p:grpSp>
            <p:nvGrpSpPr>
              <p:cNvPr id="35" name="Graphic 2">
                <a:extLst>
                  <a:ext uri="{FF2B5EF4-FFF2-40B4-BE49-F238E27FC236}">
                    <a16:creationId xmlns:a16="http://schemas.microsoft.com/office/drawing/2014/main" id="{79BB2E22-1E7E-5F7C-9E3F-5B3EC6F8BC5E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00664F"/>
              </a:solidFill>
            </p:grpSpPr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657ED587-7ED1-2EA2-3FDA-06563656D3B5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15E143D6-24BD-CE89-65F5-7D0C11398B3A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CC4326DE-1F57-B4BA-EC7F-7E06E490531F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082487E0-5009-5B82-CD34-9F6B71A9F7D1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CBC70C60-E516-7F8D-5F73-B7E121B60A78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449F3E88-EA22-4535-EE67-2FF74C338A73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3758468F-DEDB-2ACC-159D-51C089F1CB97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506D98FD-4335-2467-A5B8-AD7691118DD7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2C114FFE-35DC-34DC-1AC8-98C833C1AB61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aphic 2">
                <a:extLst>
                  <a:ext uri="{FF2B5EF4-FFF2-40B4-BE49-F238E27FC236}">
                    <a16:creationId xmlns:a16="http://schemas.microsoft.com/office/drawing/2014/main" id="{F8D77293-F94F-E455-B0BD-71450F0503BB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00664F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3D92FFE9-2D59-79F4-519A-A6F2155F3B95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5D0D3DE9-39E3-E899-CA15-68BE7EDA8809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73BE89A3-B632-606B-AF7A-854535E38951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162FC40A-F9EF-64AD-6561-D49095CCB230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32B5EFC4-E835-A332-E1FC-EA6E53E6F638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F13D4B6D-4349-E233-6711-108F724D14B8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aphic 2">
              <a:extLst>
                <a:ext uri="{FF2B5EF4-FFF2-40B4-BE49-F238E27FC236}">
                  <a16:creationId xmlns:a16="http://schemas.microsoft.com/office/drawing/2014/main" id="{A887883A-6618-8AAC-3606-6F85DA045116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726D2C09-7A81-4228-4A18-3F8E0B4D4E3C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2">
                <a:extLst>
                  <a:ext uri="{FF2B5EF4-FFF2-40B4-BE49-F238E27FC236}">
                    <a16:creationId xmlns:a16="http://schemas.microsoft.com/office/drawing/2014/main" id="{97282C2D-55E1-1E31-3090-47CC103D4320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00664F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EA2D574C-C1E9-2699-93D6-BBC83218B11F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AF83D6B6-3CEE-FC20-40A4-A57508C1C760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E18EC805-3CCF-3EFB-1F72-44B9E5022733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CCDDB905-2203-5B90-205E-94E3710826D4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DAD49051-E865-E39B-B9C3-2C150B19C52E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D748D25F-A400-63EF-7ED4-3436F7335CC0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E7AE48EA-22D4-8149-E15F-3F5C7ED53F5E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57A276B-F667-DE56-49D8-25A79B9EC68B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30089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D836-C013-41DE-ADBD-891DE047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2" y="1266867"/>
            <a:ext cx="9546336" cy="694944"/>
          </a:xfrm>
        </p:spPr>
        <p:txBody>
          <a:bodyPr anchor="ctr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6FF4C-F994-446C-ACE4-25956B52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F9126C-06ED-4FC1-9483-B96CE1F2CC3F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D270B-370F-4DE2-9ABA-ACC73847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D3EF19-86CA-4DC0-8F5C-F52D5AE5068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B82ADC0-AC2F-43AD-8882-BD9E42E57769}"/>
              </a:ext>
            </a:extLst>
          </p:cNvPr>
          <p:cNvGrpSpPr/>
          <p:nvPr userDrawn="1"/>
        </p:nvGrpSpPr>
        <p:grpSpPr>
          <a:xfrm>
            <a:off x="-1" y="0"/>
            <a:ext cx="12192001" cy="228600"/>
            <a:chOff x="-1" y="0"/>
            <a:chExt cx="12192001" cy="2194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1D32A9-9A9A-4FAB-A0B0-55ABD6CF7FE1}"/>
                </a:ext>
              </a:extLst>
            </p:cNvPr>
            <p:cNvSpPr/>
            <p:nvPr userDrawn="1"/>
          </p:nvSpPr>
          <p:spPr>
            <a:xfrm>
              <a:off x="3517669" y="0"/>
              <a:ext cx="8674331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36784D-7E0F-4AA4-B2A1-4E6BE4F67C76}"/>
                </a:ext>
              </a:extLst>
            </p:cNvPr>
            <p:cNvSpPr/>
            <p:nvPr userDrawn="1"/>
          </p:nvSpPr>
          <p:spPr>
            <a:xfrm>
              <a:off x="-1" y="0"/>
              <a:ext cx="3517670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AF274C-7B1B-4638-8D64-1A8EB9DB5A7D}"/>
                </a:ext>
              </a:extLst>
            </p:cNvPr>
            <p:cNvSpPr/>
            <p:nvPr userDrawn="1"/>
          </p:nvSpPr>
          <p:spPr>
            <a:xfrm>
              <a:off x="11275956" y="0"/>
              <a:ext cx="230505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BE0F362-CDA2-4826-B23E-2E2EF8563805}"/>
                </a:ext>
              </a:extLst>
            </p:cNvPr>
            <p:cNvSpPr/>
            <p:nvPr userDrawn="1"/>
          </p:nvSpPr>
          <p:spPr>
            <a:xfrm>
              <a:off x="11049984" y="0"/>
              <a:ext cx="230505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23D39E-50B6-4C26-825F-F85932F05206}"/>
                </a:ext>
              </a:extLst>
            </p:cNvPr>
            <p:cNvSpPr/>
            <p:nvPr userDrawn="1"/>
          </p:nvSpPr>
          <p:spPr>
            <a:xfrm>
              <a:off x="11501929" y="0"/>
              <a:ext cx="230505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E4F1511E-0EAA-4108-870A-C95DC6B2B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grpSp>
        <p:nvGrpSpPr>
          <p:cNvPr id="46" name="Graphic 4">
            <a:extLst>
              <a:ext uri="{FF2B5EF4-FFF2-40B4-BE49-F238E27FC236}">
                <a16:creationId xmlns:a16="http://schemas.microsoft.com/office/drawing/2014/main" id="{6EB6054A-CD94-5C7C-27FF-2596E70C8B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5448" y="426074"/>
            <a:ext cx="1357289" cy="384048"/>
            <a:chOff x="1048035" y="2000440"/>
            <a:chExt cx="10099547" cy="2857690"/>
          </a:xfrm>
        </p:grpSpPr>
        <p:grpSp>
          <p:nvGrpSpPr>
            <p:cNvPr id="47" name="Graphic 4">
              <a:extLst>
                <a:ext uri="{FF2B5EF4-FFF2-40B4-BE49-F238E27FC236}">
                  <a16:creationId xmlns:a16="http://schemas.microsoft.com/office/drawing/2014/main" id="{B74F50AF-D9FA-22FB-EA81-ABD80481D6EA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FFFFFF"/>
            </a:solidFill>
          </p:grpSpPr>
          <p:grpSp>
            <p:nvGrpSpPr>
              <p:cNvPr id="59" name="Graphic 4">
                <a:extLst>
                  <a:ext uri="{FF2B5EF4-FFF2-40B4-BE49-F238E27FC236}">
                    <a16:creationId xmlns:a16="http://schemas.microsoft.com/office/drawing/2014/main" id="{9A0B6857-34E0-2244-A4D9-C26714D50079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FFFFFF"/>
              </a:solidFill>
            </p:grpSpPr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3B31281C-C94B-B251-F56C-FEDBFB08E1B0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0059AF58-178D-8CD1-DB78-369D918EC83D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C31C5B64-25D3-85DB-7BE4-F0D29FA5A95B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F8AD523F-A3CC-4BD4-2531-066AC5C6192A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A347D670-0E3E-7198-EAD5-B0499E40215A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CEBFCDCE-2CCB-E319-13A5-E12AADF32C9E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6AC412D8-501E-47A8-409B-A36A09D5AC62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2720ACA8-0441-3D9C-2BA3-52D81FE05AC8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8C656FFA-4B1D-58F5-C36E-807009D1B421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" name="Graphic 4">
                <a:extLst>
                  <a:ext uri="{FF2B5EF4-FFF2-40B4-BE49-F238E27FC236}">
                    <a16:creationId xmlns:a16="http://schemas.microsoft.com/office/drawing/2014/main" id="{E644E7DB-8B9F-F6E5-4436-76A0739DA6CA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FFFFFF"/>
              </a:solidFill>
            </p:grpSpPr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144399A3-61F2-0FAC-48E5-CD458AA3CDE0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9350A41B-0FC7-C782-37BB-42C0A3C64B11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622E1F19-DFB9-480C-6039-87BE4AD1349C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4D5E339-6F18-ED12-9EA9-B7ABB0F743E7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CA951259-5975-9325-A179-4A8788F61200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DAB71B31-8A04-AD84-45DF-E4648C372E59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" name="Graphic 4">
              <a:extLst>
                <a:ext uri="{FF2B5EF4-FFF2-40B4-BE49-F238E27FC236}">
                  <a16:creationId xmlns:a16="http://schemas.microsoft.com/office/drawing/2014/main" id="{1E2F93C6-A5AC-A184-F300-F6110BE59308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35FD0A84-626D-9DD9-0851-408F254176C1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0" name="Graphic 4">
                <a:extLst>
                  <a:ext uri="{FF2B5EF4-FFF2-40B4-BE49-F238E27FC236}">
                    <a16:creationId xmlns:a16="http://schemas.microsoft.com/office/drawing/2014/main" id="{913CCB72-5DF9-6FCA-1B52-FE09B7E6455C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FFFFFF"/>
              </a:solidFill>
            </p:grpSpPr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1EBC2873-EFB7-CD90-D396-5DC81903DDBD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DF982981-3CE6-4C25-2AA6-087B03D802A8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F1CA20CA-A1CD-94C6-69EB-9BF909B52F3B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72882A5F-A2D4-0FA7-B696-34B8D9F471DA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E0E1E967-7E7E-1A9A-3E54-16A172BB402B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DD296015-8D60-CE45-34BE-9EE8703E3F36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7B6C6D14-B393-09BF-AA9D-4DD4D74BB7FE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95825D4B-78F0-9C87-9F88-ED5DF902D32C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91111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2C3A7-EEFB-42BE-AAB1-E88E15A0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5A487-B323-47E5-821C-6076EA900454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487AE-E5B2-4705-AD22-7B0741AF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9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2089F7-6A90-4149-8051-2FAF74187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27655" y="1338866"/>
            <a:ext cx="3488507" cy="300788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chemeClr val="tx1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1A00-69E1-4DA4-BDFF-788DEA72A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27655" y="1636502"/>
            <a:ext cx="3488507" cy="225575"/>
          </a:xfrm>
        </p:spPr>
        <p:txBody>
          <a:bodyPr>
            <a:noAutofit/>
          </a:bodyPr>
          <a:lstStyle>
            <a:lvl1pPr marL="0" indent="0">
              <a:buNone/>
              <a:defRPr sz="1500" cap="all" spc="0" baseline="0">
                <a:solidFill>
                  <a:schemeClr val="accent3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79B2DA-F5D2-4D33-8E7E-8CA206B51E37}"/>
              </a:ext>
            </a:extLst>
          </p:cNvPr>
          <p:cNvGrpSpPr/>
          <p:nvPr userDrawn="1"/>
        </p:nvGrpSpPr>
        <p:grpSpPr>
          <a:xfrm>
            <a:off x="0" y="0"/>
            <a:ext cx="12192000" cy="228600"/>
            <a:chOff x="0" y="0"/>
            <a:chExt cx="12192000" cy="2194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3AE42D-3896-4FFD-9E45-3B70BC5DE456}"/>
                </a:ext>
              </a:extLst>
            </p:cNvPr>
            <p:cNvSpPr/>
            <p:nvPr userDrawn="1"/>
          </p:nvSpPr>
          <p:spPr>
            <a:xfrm>
              <a:off x="1927860" y="0"/>
              <a:ext cx="10264140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17CAAD-0AB1-48C5-A965-670C38ECFE6C}"/>
                </a:ext>
              </a:extLst>
            </p:cNvPr>
            <p:cNvSpPr/>
            <p:nvPr userDrawn="1"/>
          </p:nvSpPr>
          <p:spPr>
            <a:xfrm>
              <a:off x="0" y="0"/>
              <a:ext cx="1927860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A9415E3-B150-4BF0-8391-2481F6FA2E56}"/>
                </a:ext>
              </a:extLst>
            </p:cNvPr>
            <p:cNvSpPr/>
            <p:nvPr userDrawn="1"/>
          </p:nvSpPr>
          <p:spPr>
            <a:xfrm>
              <a:off x="9208770" y="0"/>
              <a:ext cx="2297430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B7C068-AD5F-47E1-9FEF-02493D9DAE71}"/>
                </a:ext>
              </a:extLst>
            </p:cNvPr>
            <p:cNvSpPr/>
            <p:nvPr userDrawn="1"/>
          </p:nvSpPr>
          <p:spPr>
            <a:xfrm>
              <a:off x="1242060" y="0"/>
              <a:ext cx="230505" cy="219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800BAE-10DA-4E4E-95DC-91F31218AE9F}"/>
                </a:ext>
              </a:extLst>
            </p:cNvPr>
            <p:cNvSpPr/>
            <p:nvPr userDrawn="1"/>
          </p:nvSpPr>
          <p:spPr>
            <a:xfrm>
              <a:off x="1703070" y="0"/>
              <a:ext cx="230505" cy="219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9E01D9C1-F714-4DA4-B37C-F275A2C67B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01" y="2574864"/>
            <a:ext cx="7129926" cy="156071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16722AF-8044-466B-B631-C2A6B7064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019" y="4318553"/>
            <a:ext cx="7143026" cy="89255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5" name="Graphic 2">
            <a:extLst>
              <a:ext uri="{FF2B5EF4-FFF2-40B4-BE49-F238E27FC236}">
                <a16:creationId xmlns:a16="http://schemas.microsoft.com/office/drawing/2014/main" id="{5ACFF10D-5060-7AA6-71E8-9FD4388369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23589" y="1257300"/>
            <a:ext cx="2488363" cy="704088"/>
            <a:chOff x="1048035" y="2000440"/>
            <a:chExt cx="10099547" cy="2857690"/>
          </a:xfrm>
        </p:grpSpPr>
        <p:grpSp>
          <p:nvGrpSpPr>
            <p:cNvPr id="16" name="Graphic 2">
              <a:extLst>
                <a:ext uri="{FF2B5EF4-FFF2-40B4-BE49-F238E27FC236}">
                  <a16:creationId xmlns:a16="http://schemas.microsoft.com/office/drawing/2014/main" id="{E0D00053-875A-CA7C-3AE7-81B684D5F67F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00664F"/>
            </a:solidFill>
          </p:grpSpPr>
          <p:grpSp>
            <p:nvGrpSpPr>
              <p:cNvPr id="37" name="Graphic 2">
                <a:extLst>
                  <a:ext uri="{FF2B5EF4-FFF2-40B4-BE49-F238E27FC236}">
                    <a16:creationId xmlns:a16="http://schemas.microsoft.com/office/drawing/2014/main" id="{0DF89406-9498-CE1C-F705-0AA9B56B12E0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00664F"/>
              </a:solidFill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281B3A1A-C77D-48A2-F703-28928B780B19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C6840F4-CA76-BDCF-C9C8-B416371CC813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50C7779B-CAC3-C899-5304-71FB9CA4C7FA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E860C2D5-3EF0-ED24-A5DF-AEB708684495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8378F40D-AC04-FA20-3AFE-DF8207B6170A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AB222B98-7049-9BA0-6488-98EFD204090E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20719CE9-CF4F-4C25-E564-159CC705C2F6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5F09C20D-187D-DF17-117C-F4420598DA73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88F2A4BE-9038-910F-F921-C7DD3B50FE63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aphic 2">
                <a:extLst>
                  <a:ext uri="{FF2B5EF4-FFF2-40B4-BE49-F238E27FC236}">
                    <a16:creationId xmlns:a16="http://schemas.microsoft.com/office/drawing/2014/main" id="{1CA5C6C6-D29E-4AED-21F3-5A9AD90C291F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00664F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B937E572-9F15-002D-9AF1-A3B1A125FDF5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A7968F10-5A3B-DA36-0FEA-8F335E462AB3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1A474A7-CFD2-1E3D-1E10-CFA810B0574C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F62501DF-7A43-6F66-FE94-44A3B0E85DD2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0F65E18B-417A-0BBF-60AB-3D1AFEF069F1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9891854E-F270-7562-9EEF-67866DBEE802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07922FC7-9B2A-F097-EF19-63E2D72E6868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B248AB4-0A8B-2549-79AC-9D3332DC8C1D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aphic 2">
                <a:extLst>
                  <a:ext uri="{FF2B5EF4-FFF2-40B4-BE49-F238E27FC236}">
                    <a16:creationId xmlns:a16="http://schemas.microsoft.com/office/drawing/2014/main" id="{6CFCF573-ADC8-07F6-AB56-CD82BEE3C246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00664F"/>
              </a:solidFill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BC568EDA-88B6-BE10-9374-E74940C9249C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9E7A9DF8-ECBB-14FA-89BE-EBE7D11484B1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40DF0FE5-AE75-E402-F797-ADE917152B06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42A18786-AA9F-5CB7-D496-EBE30667C2A9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92D0C0B-0CE1-0849-87D5-1EFF9E800F99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B951B40-295C-422D-E3D3-72FB19A27EBA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02B6C87-1064-E367-7914-22BBFBB9617A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6FDB8CE7-F6FF-4AD2-B955-B5773FE36CF0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9694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B329-B0DB-44E0-89DB-AA852FE9B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01" y="2574864"/>
            <a:ext cx="7129926" cy="156071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09C2B-DD38-41E8-B714-7BA922568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019" y="4318553"/>
            <a:ext cx="7143026" cy="89255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2089F7-6A90-4149-8051-2FAF74187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27655" y="1338866"/>
            <a:ext cx="3488507" cy="300788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chemeClr val="bg1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1A00-69E1-4DA4-BDFF-788DEA72A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27655" y="1636502"/>
            <a:ext cx="3488507" cy="225575"/>
          </a:xfrm>
        </p:spPr>
        <p:txBody>
          <a:bodyPr>
            <a:noAutofit/>
          </a:bodyPr>
          <a:lstStyle>
            <a:lvl1pPr marL="0" indent="0">
              <a:buNone/>
              <a:defRPr sz="1500" cap="all" spc="0" baseline="0">
                <a:solidFill>
                  <a:schemeClr val="accent2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79B2DA-F5D2-4D33-8E7E-8CA206B51E37}"/>
              </a:ext>
            </a:extLst>
          </p:cNvPr>
          <p:cNvGrpSpPr/>
          <p:nvPr userDrawn="1"/>
        </p:nvGrpSpPr>
        <p:grpSpPr>
          <a:xfrm>
            <a:off x="0" y="0"/>
            <a:ext cx="12192000" cy="228600"/>
            <a:chOff x="0" y="0"/>
            <a:chExt cx="12192000" cy="21945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33AE42D-3896-4FFD-9E45-3B70BC5DE456}"/>
                </a:ext>
              </a:extLst>
            </p:cNvPr>
            <p:cNvSpPr/>
            <p:nvPr userDrawn="1"/>
          </p:nvSpPr>
          <p:spPr>
            <a:xfrm>
              <a:off x="1927860" y="0"/>
              <a:ext cx="10264140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17CAAD-0AB1-48C5-A965-670C38ECFE6C}"/>
                </a:ext>
              </a:extLst>
            </p:cNvPr>
            <p:cNvSpPr/>
            <p:nvPr userDrawn="1"/>
          </p:nvSpPr>
          <p:spPr>
            <a:xfrm>
              <a:off x="0" y="0"/>
              <a:ext cx="1927860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A9415E3-B150-4BF0-8391-2481F6FA2E56}"/>
                </a:ext>
              </a:extLst>
            </p:cNvPr>
            <p:cNvSpPr/>
            <p:nvPr userDrawn="1"/>
          </p:nvSpPr>
          <p:spPr>
            <a:xfrm>
              <a:off x="9208770" y="0"/>
              <a:ext cx="2297430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B7C068-AD5F-47E1-9FEF-02493D9DAE71}"/>
                </a:ext>
              </a:extLst>
            </p:cNvPr>
            <p:cNvSpPr/>
            <p:nvPr userDrawn="1"/>
          </p:nvSpPr>
          <p:spPr>
            <a:xfrm>
              <a:off x="1242060" y="0"/>
              <a:ext cx="230505" cy="219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C800BAE-10DA-4E4E-95DC-91F31218AE9F}"/>
                </a:ext>
              </a:extLst>
            </p:cNvPr>
            <p:cNvSpPr/>
            <p:nvPr userDrawn="1"/>
          </p:nvSpPr>
          <p:spPr>
            <a:xfrm>
              <a:off x="1703070" y="0"/>
              <a:ext cx="230505" cy="219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aphic 4">
            <a:extLst>
              <a:ext uri="{FF2B5EF4-FFF2-40B4-BE49-F238E27FC236}">
                <a16:creationId xmlns:a16="http://schemas.microsoft.com/office/drawing/2014/main" id="{5B500B91-A1D2-3CE8-6B5B-AD63E65D01D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31436" y="1257077"/>
            <a:ext cx="2488363" cy="704088"/>
            <a:chOff x="1048035" y="2000440"/>
            <a:chExt cx="10099547" cy="2857690"/>
          </a:xfrm>
        </p:grpSpPr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EB8E39FD-E8A6-A3C6-8926-BA9B6B9FA21A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FFFFFF"/>
            </a:solidFill>
          </p:grpSpPr>
          <p:grpSp>
            <p:nvGrpSpPr>
              <p:cNvPr id="35" name="Graphic 4">
                <a:extLst>
                  <a:ext uri="{FF2B5EF4-FFF2-40B4-BE49-F238E27FC236}">
                    <a16:creationId xmlns:a16="http://schemas.microsoft.com/office/drawing/2014/main" id="{5D803C2D-DD92-D8C4-F8C5-91BAFF403099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FFFFFF"/>
              </a:solidFill>
            </p:grpSpPr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7987B9DE-DA0D-6CB9-AD9E-602FE7285EE3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A334376C-1428-DB4A-3E09-36277B5F1942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C2001E6-A061-128C-CD0A-B7FEF5DBB75B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EB2646BC-75E9-7F06-4F58-CBDA825F02E9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BDEDE8C8-3DB9-8A0C-5888-03C2DC36954F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872A418-8E46-C69C-34B2-3A8BB30836C4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699B2087-F69E-94CE-BCCE-559ADE5A3823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37D89309-B39C-E8C7-FC4B-B9148B20016F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01AB0B31-2B69-710E-A022-587F6C8AF4ED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aphic 4">
                <a:extLst>
                  <a:ext uri="{FF2B5EF4-FFF2-40B4-BE49-F238E27FC236}">
                    <a16:creationId xmlns:a16="http://schemas.microsoft.com/office/drawing/2014/main" id="{E2CA571A-3D77-54F1-1DAC-C83F4190857A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FFFFFF"/>
              </a:solidFill>
            </p:grpSpPr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02D2594B-10A9-4BDF-79AB-EF8EAA2B5BA2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3722B360-DED1-58FB-99BD-0F3CD1B7AFA7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3AC3085B-FCED-E089-1419-A8876A7EE345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7BC0C650-B59E-674F-0913-FA271618A943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01A521D4-4A60-5667-5586-9BB71319587A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5E3E549C-A353-757D-9970-1CB7E696C680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10D36133-7022-82E7-6572-C2ADC22DC3D7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FE8E549-5BAC-6F38-2732-C799C35BF265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4">
                <a:extLst>
                  <a:ext uri="{FF2B5EF4-FFF2-40B4-BE49-F238E27FC236}">
                    <a16:creationId xmlns:a16="http://schemas.microsoft.com/office/drawing/2014/main" id="{66962428-8161-843C-D63B-29CF6C7AEB5D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FFFFFF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F941B8F5-8223-A4D9-172F-8AD348CE4DEE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AD0A9741-6F10-E7EC-20CF-6E371C4F1C42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4A6219E6-0B69-7171-7ABE-CB2C3F479EE6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9A223D71-2939-0FE2-8DB3-29B341136455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60257E37-BC15-7849-B0C7-A8FC2911D080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DC0038B7-D118-098D-90BB-1DF1A9253971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C02C4449-8C2D-312F-5505-6778C4352B4E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386D1E75-C570-4CDC-BC04-2CDE28179F91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07396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2089F7-6A90-4149-8051-2FAF74187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0184" y="1338866"/>
            <a:ext cx="3403427" cy="300788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chemeClr val="tx1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1A00-69E1-4DA4-BDFF-788DEA72A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0184" y="1636502"/>
            <a:ext cx="3403427" cy="225575"/>
          </a:xfrm>
        </p:spPr>
        <p:txBody>
          <a:bodyPr>
            <a:noAutofit/>
          </a:bodyPr>
          <a:lstStyle>
            <a:lvl1pPr marL="0" indent="0">
              <a:buNone/>
              <a:defRPr sz="1500" cap="all" spc="0" baseline="0">
                <a:solidFill>
                  <a:schemeClr val="accent3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03AF12-CD8F-46EB-A5FC-77BD615F3FBE}"/>
              </a:ext>
            </a:extLst>
          </p:cNvPr>
          <p:cNvSpPr/>
          <p:nvPr userDrawn="1"/>
        </p:nvSpPr>
        <p:spPr>
          <a:xfrm>
            <a:off x="1242060" y="0"/>
            <a:ext cx="2305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9CE6E7-FF8D-4454-94EA-2F738755737E}"/>
              </a:ext>
            </a:extLst>
          </p:cNvPr>
          <p:cNvSpPr/>
          <p:nvPr userDrawn="1"/>
        </p:nvSpPr>
        <p:spPr>
          <a:xfrm>
            <a:off x="11733611" y="0"/>
            <a:ext cx="458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9E7D84-B20B-4E23-9CEF-087996057EF7}"/>
              </a:ext>
            </a:extLst>
          </p:cNvPr>
          <p:cNvSpPr/>
          <p:nvPr userDrawn="1"/>
        </p:nvSpPr>
        <p:spPr>
          <a:xfrm rot="16200000">
            <a:off x="6037898" y="-5809299"/>
            <a:ext cx="116204" cy="12192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C915BC-91AF-4B62-A208-819D86064A39}"/>
              </a:ext>
            </a:extLst>
          </p:cNvPr>
          <p:cNvSpPr/>
          <p:nvPr userDrawn="1"/>
        </p:nvSpPr>
        <p:spPr>
          <a:xfrm>
            <a:off x="1703070" y="0"/>
            <a:ext cx="2305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5677A3-9B90-4E2D-AFA5-29D2A74312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01" y="2574864"/>
            <a:ext cx="7129926" cy="156071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42FC512-2222-48D6-A86D-73DC0847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019" y="4318553"/>
            <a:ext cx="7143026" cy="89255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43" name="Graphic 2">
            <a:extLst>
              <a:ext uri="{FF2B5EF4-FFF2-40B4-BE49-F238E27FC236}">
                <a16:creationId xmlns:a16="http://schemas.microsoft.com/office/drawing/2014/main" id="{88FE8F7A-ED36-039D-F445-22461387B1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23589" y="1257300"/>
            <a:ext cx="2488363" cy="704088"/>
            <a:chOff x="1048035" y="2000440"/>
            <a:chExt cx="10099547" cy="2857690"/>
          </a:xfrm>
        </p:grpSpPr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id="{29DE8730-E4FF-1547-9BFD-3B6E989594E5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00664F"/>
            </a:solidFill>
          </p:grpSpPr>
          <p:grpSp>
            <p:nvGrpSpPr>
              <p:cNvPr id="56" name="Graphic 2">
                <a:extLst>
                  <a:ext uri="{FF2B5EF4-FFF2-40B4-BE49-F238E27FC236}">
                    <a16:creationId xmlns:a16="http://schemas.microsoft.com/office/drawing/2014/main" id="{44FE3F1B-D9FE-6E37-AEE5-322779AA088B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00664F"/>
              </a:solidFill>
            </p:grpSpPr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A874C856-C801-CBFD-B509-E4F47A8D8F62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8531D728-5CA2-4435-9263-2DA35C940324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3DA1310B-7BD6-BFE9-4760-A2A96DA729C1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5A858010-6DAE-5C96-F32E-181F73483A64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3DE1FF58-D843-1C5E-7EE4-4BE09127777F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6EEFE25B-2524-C858-0856-AF969BAE34CB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E205A20B-17CB-6964-7E1D-0E80D746AA76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B42997FA-D252-2D2C-C632-AB396F5FBD70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0781FD67-7A94-F722-CEF6-E932A7F2DAEF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7" name="Graphic 2">
                <a:extLst>
                  <a:ext uri="{FF2B5EF4-FFF2-40B4-BE49-F238E27FC236}">
                    <a16:creationId xmlns:a16="http://schemas.microsoft.com/office/drawing/2014/main" id="{E3E8BE35-0B74-7B0E-F85F-5B85A994052C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00664F"/>
              </a:solidFill>
            </p:grpSpPr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11C308EC-1661-C23E-56DC-A956ABF13DBD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 58">
                  <a:extLst>
                    <a:ext uri="{FF2B5EF4-FFF2-40B4-BE49-F238E27FC236}">
                      <a16:creationId xmlns:a16="http://schemas.microsoft.com/office/drawing/2014/main" id="{30E2C9C9-2C32-1F4B-08F9-287F35D3C0B4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 59">
                  <a:extLst>
                    <a:ext uri="{FF2B5EF4-FFF2-40B4-BE49-F238E27FC236}">
                      <a16:creationId xmlns:a16="http://schemas.microsoft.com/office/drawing/2014/main" id="{BD57D77C-7666-6F7A-2E54-6D21F0695731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6B8B0314-5329-33E0-FBC4-E655849A0046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0CDFB64B-1C54-652F-1C79-E1C5EAB0FAB7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18D762A2-E435-C5CD-C7B8-26C7CF054D55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" name="Graphic 2">
              <a:extLst>
                <a:ext uri="{FF2B5EF4-FFF2-40B4-BE49-F238E27FC236}">
                  <a16:creationId xmlns:a16="http://schemas.microsoft.com/office/drawing/2014/main" id="{62AC7126-EE01-777F-F32C-6292FFECE668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D899CCB-79AD-0401-15A5-18917075011D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7" name="Graphic 2">
                <a:extLst>
                  <a:ext uri="{FF2B5EF4-FFF2-40B4-BE49-F238E27FC236}">
                    <a16:creationId xmlns:a16="http://schemas.microsoft.com/office/drawing/2014/main" id="{85A9F6F9-C798-69A7-CB23-71279AB79FC5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00664F"/>
              </a:solidFill>
            </p:grpSpPr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E2A5D91B-6685-EA29-067B-1BE766436078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9CD3F63A-3ED2-A259-DF89-CBFAC02E3A17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75A4AE6D-162D-19F2-E2C1-EB0C67FA01A4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0BF877A2-A115-E143-17A7-54A89A515211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E02B3C5A-2B19-9E71-70D5-063029DE334E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1756DCBA-51BB-17DE-5B38-5B88B4742970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614331C4-5CB5-270B-7DF1-39480AE858AE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0D5FA7B1-F875-02F7-77A8-02FA7AF3C017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57248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4B7C068-AD5F-47E1-9FEF-02493D9DAE71}"/>
              </a:ext>
            </a:extLst>
          </p:cNvPr>
          <p:cNvSpPr/>
          <p:nvPr userDrawn="1"/>
        </p:nvSpPr>
        <p:spPr>
          <a:xfrm>
            <a:off x="1242060" y="0"/>
            <a:ext cx="2305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8A2FD7-81E5-4F07-9F45-C5C6EB8DBD42}"/>
              </a:ext>
            </a:extLst>
          </p:cNvPr>
          <p:cNvSpPr/>
          <p:nvPr userDrawn="1"/>
        </p:nvSpPr>
        <p:spPr>
          <a:xfrm>
            <a:off x="11733611" y="0"/>
            <a:ext cx="458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E36FC9-C651-462F-B924-7E6214C7150D}"/>
              </a:ext>
            </a:extLst>
          </p:cNvPr>
          <p:cNvSpPr/>
          <p:nvPr userDrawn="1"/>
        </p:nvSpPr>
        <p:spPr>
          <a:xfrm rot="16200000">
            <a:off x="6037898" y="-5809299"/>
            <a:ext cx="116204" cy="121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2089F7-6A90-4149-8051-2FAF74187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27655" y="1338866"/>
            <a:ext cx="3405955" cy="300788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chemeClr val="bg1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1A00-69E1-4DA4-BDFF-788DEA72A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27655" y="1636502"/>
            <a:ext cx="3405955" cy="225575"/>
          </a:xfrm>
        </p:spPr>
        <p:txBody>
          <a:bodyPr>
            <a:noAutofit/>
          </a:bodyPr>
          <a:lstStyle>
            <a:lvl1pPr marL="0" indent="0">
              <a:buNone/>
              <a:defRPr sz="1500" cap="all" spc="0" baseline="0">
                <a:solidFill>
                  <a:schemeClr val="accent2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800BAE-10DA-4E4E-95DC-91F31218AE9F}"/>
              </a:ext>
            </a:extLst>
          </p:cNvPr>
          <p:cNvSpPr/>
          <p:nvPr userDrawn="1"/>
        </p:nvSpPr>
        <p:spPr>
          <a:xfrm>
            <a:off x="1703070" y="0"/>
            <a:ext cx="2305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CCF079-732D-4443-AC82-A1C06C6F67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01" y="2574864"/>
            <a:ext cx="7129926" cy="156071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412B67A-E01C-416C-BD5D-3AF2A9B2E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019" y="4318553"/>
            <a:ext cx="7143026" cy="892554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3" name="Graphic 4">
            <a:extLst>
              <a:ext uri="{FF2B5EF4-FFF2-40B4-BE49-F238E27FC236}">
                <a16:creationId xmlns:a16="http://schemas.microsoft.com/office/drawing/2014/main" id="{D48F19B1-91A8-330D-2145-6F365707F0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31436" y="1257077"/>
            <a:ext cx="2488363" cy="704088"/>
            <a:chOff x="1048035" y="2000440"/>
            <a:chExt cx="10099547" cy="2857690"/>
          </a:xfrm>
        </p:grpSpPr>
        <p:grpSp>
          <p:nvGrpSpPr>
            <p:cNvPr id="14" name="Graphic 4">
              <a:extLst>
                <a:ext uri="{FF2B5EF4-FFF2-40B4-BE49-F238E27FC236}">
                  <a16:creationId xmlns:a16="http://schemas.microsoft.com/office/drawing/2014/main" id="{566EFBC7-DCAB-DBBD-C561-A7753E7B3D23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FFFFFF"/>
            </a:solidFill>
          </p:grpSpPr>
          <p:grpSp>
            <p:nvGrpSpPr>
              <p:cNvPr id="28" name="Graphic 4">
                <a:extLst>
                  <a:ext uri="{FF2B5EF4-FFF2-40B4-BE49-F238E27FC236}">
                    <a16:creationId xmlns:a16="http://schemas.microsoft.com/office/drawing/2014/main" id="{E0614677-7006-F76F-7663-446BE98B8B2F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FFFFFF"/>
              </a:solidFill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C6E6B14-AA32-7A21-14D8-085D13A62CA6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26CC81C8-B9DB-CAFA-3D71-E8342F02845E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37A4D67F-8A10-5857-4BD5-37ED7C3EC041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7DC537D0-B497-BDB2-2637-78BC885F8525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9BDBCD56-3680-B040-D34D-B11A70596181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1EF7097A-BFA3-C1AB-8696-1C428558EDD5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AD289F00-0DBE-1BF7-78E4-C35A555F9175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B1C44F63-477B-7943-C0BD-F0F2957453F7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E6439D17-0EB7-AD56-EC93-71B9444B2102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aphic 4">
                <a:extLst>
                  <a:ext uri="{FF2B5EF4-FFF2-40B4-BE49-F238E27FC236}">
                    <a16:creationId xmlns:a16="http://schemas.microsoft.com/office/drawing/2014/main" id="{84572E89-2FEF-70FC-9828-093455950853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FFFFFF"/>
              </a:solidFill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907EE4D8-64ED-3FF1-4612-9DF83406907F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62C75E27-9EB5-42DA-EECE-0AE3536DA502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8A8437B7-ABE2-7945-C14B-C1F6D6809395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BB9A9CC0-D854-C2B1-B5D5-342136D621DB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3277F9A-A98C-E6AE-8C7F-14BA29326C97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6D6330E9-DED2-6EE8-1763-B01BE9DB4BAD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55F4CF3A-5B89-934E-A5E3-D9828BA6B815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5545CB1-E48C-E853-DC3F-BF5F52721CD7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4">
                <a:extLst>
                  <a:ext uri="{FF2B5EF4-FFF2-40B4-BE49-F238E27FC236}">
                    <a16:creationId xmlns:a16="http://schemas.microsoft.com/office/drawing/2014/main" id="{BD2F0458-EE7D-C838-72E4-0129DDB66642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FFFFFF"/>
              </a:solidFill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1820F187-08D0-B2F2-00EF-514E3373BE43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1AD956BB-F9BC-AC10-5A0D-969B94491B99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0B030553-C463-1AAE-3922-FE2DFA4FC937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06382AE4-C76F-9313-2AD7-5BBF3B77022A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F6BC0E87-60F3-FD2A-1498-C5CC3F3EF2BC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1B4772C-5FB3-91D8-79EC-E50C950CA224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326C87BD-1C98-AD4F-D631-92B0A84D98ED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44EFD18E-9E1B-68FA-35DB-F1C9549B76A0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984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4B7C068-AD5F-47E1-9FEF-02493D9DAE71}"/>
              </a:ext>
            </a:extLst>
          </p:cNvPr>
          <p:cNvSpPr/>
          <p:nvPr userDrawn="1"/>
        </p:nvSpPr>
        <p:spPr>
          <a:xfrm>
            <a:off x="1242060" y="0"/>
            <a:ext cx="2305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38A2FD7-81E5-4F07-9F45-C5C6EB8DBD42}"/>
              </a:ext>
            </a:extLst>
          </p:cNvPr>
          <p:cNvSpPr/>
          <p:nvPr userDrawn="1"/>
        </p:nvSpPr>
        <p:spPr>
          <a:xfrm>
            <a:off x="11733611" y="0"/>
            <a:ext cx="458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E36FC9-C651-462F-B924-7E6214C7150D}"/>
              </a:ext>
            </a:extLst>
          </p:cNvPr>
          <p:cNvSpPr/>
          <p:nvPr userDrawn="1"/>
        </p:nvSpPr>
        <p:spPr>
          <a:xfrm rot="16200000">
            <a:off x="6037898" y="-5809299"/>
            <a:ext cx="116204" cy="121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BB329-B0DB-44E0-89DB-AA852FE9B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01" y="2574864"/>
            <a:ext cx="7129926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09C2B-DD38-41E8-B714-7BA922568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019" y="5175534"/>
            <a:ext cx="7143026" cy="346614"/>
          </a:xfrm>
        </p:spPr>
        <p:txBody>
          <a:bodyPr>
            <a:noAutofit/>
          </a:bodyPr>
          <a:lstStyle>
            <a:lvl1pPr marL="0" indent="0" algn="l">
              <a:buNone/>
              <a:defRPr sz="1800" b="1" spc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2089F7-6A90-4149-8051-2FAF74187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27655" y="1338866"/>
            <a:ext cx="3405955" cy="300788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chemeClr val="bg1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1A00-69E1-4DA4-BDFF-788DEA72A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27655" y="1636502"/>
            <a:ext cx="3405955" cy="225575"/>
          </a:xfrm>
        </p:spPr>
        <p:txBody>
          <a:bodyPr>
            <a:noAutofit/>
          </a:bodyPr>
          <a:lstStyle>
            <a:lvl1pPr marL="0" indent="0">
              <a:buNone/>
              <a:defRPr sz="1500" cap="all" spc="0" baseline="0">
                <a:solidFill>
                  <a:schemeClr val="accent2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800BAE-10DA-4E4E-95DC-91F31218AE9F}"/>
              </a:ext>
            </a:extLst>
          </p:cNvPr>
          <p:cNvSpPr/>
          <p:nvPr userDrawn="1"/>
        </p:nvSpPr>
        <p:spPr>
          <a:xfrm>
            <a:off x="1703070" y="0"/>
            <a:ext cx="2305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F913C346-2E6C-D9CF-0E10-4A64F8E3454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31436" y="1257077"/>
            <a:ext cx="2488363" cy="704088"/>
            <a:chOff x="1048035" y="2000440"/>
            <a:chExt cx="10099547" cy="2857690"/>
          </a:xfrm>
        </p:grpSpPr>
        <p:grpSp>
          <p:nvGrpSpPr>
            <p:cNvPr id="12" name="Graphic 4">
              <a:extLst>
                <a:ext uri="{FF2B5EF4-FFF2-40B4-BE49-F238E27FC236}">
                  <a16:creationId xmlns:a16="http://schemas.microsoft.com/office/drawing/2014/main" id="{03A70845-A0F6-5F46-226C-9F3934BB470D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FFFFFF"/>
            </a:solidFill>
          </p:grpSpPr>
          <p:grpSp>
            <p:nvGrpSpPr>
              <p:cNvPr id="26" name="Graphic 4">
                <a:extLst>
                  <a:ext uri="{FF2B5EF4-FFF2-40B4-BE49-F238E27FC236}">
                    <a16:creationId xmlns:a16="http://schemas.microsoft.com/office/drawing/2014/main" id="{2006AD2F-6DFF-AE31-397D-D83A37423499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FFFFFF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46BA28B-8A2E-F9DC-9079-C22D63F69233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5D8211FA-3DE6-B881-D311-19E212E0BDAB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19A6CD89-DD6E-E145-8AD1-D1DDC4EA6B34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0CB87532-632E-D814-7AEA-28D41FA62D5F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F8963BC5-1E65-EDC3-FAAF-9B9A83C98498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1383EE90-F364-044F-64FA-DB3F03BF4FFF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56F1F4D5-A5F5-64CF-3AA9-0A4A77983CB5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2F6303EF-9067-7055-22F0-DB7153DBAAA8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6D46C9DC-701D-1F63-8AF7-8BEA14D5D944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aphic 4">
                <a:extLst>
                  <a:ext uri="{FF2B5EF4-FFF2-40B4-BE49-F238E27FC236}">
                    <a16:creationId xmlns:a16="http://schemas.microsoft.com/office/drawing/2014/main" id="{CA175791-3593-1A23-CDB4-0B9D14DE3231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FFFFFF"/>
              </a:solidFill>
            </p:grpSpPr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6C9864ED-47A2-4652-E8B8-19DB68F27122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7BCDBCF1-9ED1-9BB0-E57C-701ACCC68593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523BB5B-8EB7-3535-BA2C-284A89340087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DA73E9E0-E9AF-E880-9E71-681A8A445C77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89D52D8A-C23D-CE00-B180-8159853C4C2F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EBA0DF0A-3A8B-8C22-F5D0-27E409BBB218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996B4539-C466-4150-2F2D-B368A582173D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D063DE32-EAA9-AE90-830B-AFD995E56708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4">
                <a:extLst>
                  <a:ext uri="{FF2B5EF4-FFF2-40B4-BE49-F238E27FC236}">
                    <a16:creationId xmlns:a16="http://schemas.microsoft.com/office/drawing/2014/main" id="{F7EE7223-FF66-12E8-AFA7-5CC3BCF2A760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FFFFFF"/>
              </a:solidFill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50887C18-ACCC-FFBD-4843-DAA9B5A1FEC3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70FA22E1-7D13-8919-A1D7-5ABED38CDADF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C206BBD2-1DE3-80D5-600F-D938412A6440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E4A62D5C-6278-1B8C-6DB5-6579B86FE824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FCF51C1-22F7-271B-B9A0-2E3788110C0C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1072B93F-6480-B756-BC29-13BC93E80EB0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C3872BD-A1F8-8A66-75A9-792ADDB06390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62E5B092-09E7-C9FE-7646-C21BAFD92FDE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2018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B329-B0DB-44E0-89DB-AA852FE9B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4801" y="2574864"/>
            <a:ext cx="7129926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09C2B-DD38-41E8-B714-7BA922568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4019" y="5175534"/>
            <a:ext cx="7143026" cy="346614"/>
          </a:xfrm>
        </p:spPr>
        <p:txBody>
          <a:bodyPr>
            <a:noAutofit/>
          </a:bodyPr>
          <a:lstStyle>
            <a:lvl1pPr marL="0" indent="0" algn="l">
              <a:buNone/>
              <a:defRPr sz="1800" b="1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2089F7-6A90-4149-8051-2FAF74187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0184" y="1338866"/>
            <a:ext cx="3403427" cy="300788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chemeClr val="tx1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6AC01A00-69E1-4DA4-BDFF-788DEA72A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0184" y="1636502"/>
            <a:ext cx="3403427" cy="225575"/>
          </a:xfrm>
        </p:spPr>
        <p:txBody>
          <a:bodyPr>
            <a:noAutofit/>
          </a:bodyPr>
          <a:lstStyle>
            <a:lvl1pPr marL="0" indent="0">
              <a:buNone/>
              <a:defRPr sz="1500" cap="all" spc="0" baseline="0">
                <a:solidFill>
                  <a:schemeClr val="accent3"/>
                </a:solidFill>
              </a:defRPr>
            </a:lvl1pPr>
            <a:lvl2pPr marL="2254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03AF12-CD8F-46EB-A5FC-77BD615F3FBE}"/>
              </a:ext>
            </a:extLst>
          </p:cNvPr>
          <p:cNvSpPr/>
          <p:nvPr userDrawn="1"/>
        </p:nvSpPr>
        <p:spPr>
          <a:xfrm>
            <a:off x="1242060" y="0"/>
            <a:ext cx="2305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9CE6E7-FF8D-4454-94EA-2F738755737E}"/>
              </a:ext>
            </a:extLst>
          </p:cNvPr>
          <p:cNvSpPr/>
          <p:nvPr userDrawn="1"/>
        </p:nvSpPr>
        <p:spPr>
          <a:xfrm>
            <a:off x="11733611" y="0"/>
            <a:ext cx="458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9E7D84-B20B-4E23-9CEF-087996057EF7}"/>
              </a:ext>
            </a:extLst>
          </p:cNvPr>
          <p:cNvSpPr/>
          <p:nvPr userDrawn="1"/>
        </p:nvSpPr>
        <p:spPr>
          <a:xfrm rot="16200000">
            <a:off x="6037898" y="-5809299"/>
            <a:ext cx="116204" cy="12192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C915BC-91AF-4B62-A208-819D86064A39}"/>
              </a:ext>
            </a:extLst>
          </p:cNvPr>
          <p:cNvSpPr/>
          <p:nvPr userDrawn="1"/>
        </p:nvSpPr>
        <p:spPr>
          <a:xfrm>
            <a:off x="1703070" y="0"/>
            <a:ext cx="2305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aphic 2">
            <a:extLst>
              <a:ext uri="{FF2B5EF4-FFF2-40B4-BE49-F238E27FC236}">
                <a16:creationId xmlns:a16="http://schemas.microsoft.com/office/drawing/2014/main" id="{0241B9A5-E201-A544-5E47-9055C1C00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523589" y="1257300"/>
            <a:ext cx="2488363" cy="704088"/>
            <a:chOff x="1048035" y="2000440"/>
            <a:chExt cx="10099547" cy="2857690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94C75676-C12E-4620-C920-8C2D51E641A8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00664F"/>
            </a:solidFill>
          </p:grpSpPr>
          <p:grpSp>
            <p:nvGrpSpPr>
              <p:cNvPr id="26" name="Graphic 2">
                <a:extLst>
                  <a:ext uri="{FF2B5EF4-FFF2-40B4-BE49-F238E27FC236}">
                    <a16:creationId xmlns:a16="http://schemas.microsoft.com/office/drawing/2014/main" id="{18BD00ED-B072-E398-D8F3-E564D3A35FB8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00664F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3728DD76-9281-5B9C-8AE9-FD8D1124120F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BFE5F422-6E9F-DDD1-3D80-360B41D991BB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0BCF7F79-599E-E2BA-47D9-D041D3064511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3CB1EC19-5D56-500E-06A6-97B6F20A5EF0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49BCCF65-C9A5-D4DD-AFE8-89E06789F3DA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E1574EA5-D8DF-ACF4-B4D2-8589481238DF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94D01F0B-F6C5-AE73-19A5-51052D046B70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4653747-D333-1F5F-13CC-48B2288B0767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AD9D2343-87E2-620A-EDFC-8FB17EF775AE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aphic 2">
                <a:extLst>
                  <a:ext uri="{FF2B5EF4-FFF2-40B4-BE49-F238E27FC236}">
                    <a16:creationId xmlns:a16="http://schemas.microsoft.com/office/drawing/2014/main" id="{2F841819-09E9-4999-9E32-320323422510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00664F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A8A33524-91E7-BBDF-B167-51C5D37FBE74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780B16EF-2ED8-96BC-370A-509D65F3454E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98B8975-5A19-F2C9-8A80-CA5BC2040F62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30B298CB-6A8A-ECFE-22B0-44166D53901C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AF2E7C33-37AB-DE33-9751-9A90B22FDB15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4A75BEAF-B211-7CE1-A8F8-388A3AAF8592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3E74B477-7643-C147-4C20-B8C3206439EE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F892652-E444-1BDA-B012-F5DC48BB759D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" name="Graphic 2">
                <a:extLst>
                  <a:ext uri="{FF2B5EF4-FFF2-40B4-BE49-F238E27FC236}">
                    <a16:creationId xmlns:a16="http://schemas.microsoft.com/office/drawing/2014/main" id="{2F1604B1-EC65-901F-1B00-1F8354D92343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00664F"/>
              </a:solidFill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10B42E57-F5C4-C19F-7A38-95D20E35C4CE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7D19A201-6B97-95D6-BB68-3186384E88AC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E43ADE3F-03A5-BC0D-5C6B-4C6697471816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25AF436-5A48-C775-2F96-8729523AA74C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EF34C76-1996-E634-768C-F0B95FDC520A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9055719B-F4FD-2D63-8362-0F6F421C62B0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46960026-15F0-9CEB-A326-9B1C18C02E26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C5CB48C4-A67B-E540-FA32-05BC84F3706D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0154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1993-BE39-490E-9534-FB9A1C75B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59" y="1709738"/>
            <a:ext cx="6194548" cy="1839707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E2C6E-67AA-4D43-9B3C-C7B5ABD5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0059" y="3762528"/>
            <a:ext cx="6194548" cy="1268056"/>
          </a:xfrm>
        </p:spPr>
        <p:txBody>
          <a:bodyPr>
            <a:noAutofit/>
          </a:bodyPr>
          <a:lstStyle>
            <a:lvl1pPr marL="0" indent="0">
              <a:buNone/>
              <a:defRPr sz="1800" b="1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9ECF-91DD-4525-BA80-F5358FF0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93B4E2A-93AD-4285-8533-EAE26DD45C18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E9D1-F93D-4E60-8763-60545611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CBD3EF19-86CA-4DC0-8F5C-F52D5AE5068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59BBEA-62E9-4874-B0D4-A6AA78409AF2}"/>
              </a:ext>
            </a:extLst>
          </p:cNvPr>
          <p:cNvGrpSpPr/>
          <p:nvPr userDrawn="1"/>
        </p:nvGrpSpPr>
        <p:grpSpPr>
          <a:xfrm>
            <a:off x="-1" y="0"/>
            <a:ext cx="12192001" cy="228600"/>
            <a:chOff x="-1" y="0"/>
            <a:chExt cx="12192001" cy="2194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A53053-7262-43E0-B928-64F09970B0F6}"/>
                </a:ext>
              </a:extLst>
            </p:cNvPr>
            <p:cNvSpPr/>
            <p:nvPr userDrawn="1"/>
          </p:nvSpPr>
          <p:spPr>
            <a:xfrm>
              <a:off x="3517669" y="0"/>
              <a:ext cx="8674331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E34C23-F232-454F-A4C3-8B66FE19A110}"/>
                </a:ext>
              </a:extLst>
            </p:cNvPr>
            <p:cNvSpPr/>
            <p:nvPr userDrawn="1"/>
          </p:nvSpPr>
          <p:spPr>
            <a:xfrm>
              <a:off x="-1" y="0"/>
              <a:ext cx="3517670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3824F9-6CE3-4232-B1D6-D26F0E489282}"/>
                </a:ext>
              </a:extLst>
            </p:cNvPr>
            <p:cNvSpPr/>
            <p:nvPr userDrawn="1"/>
          </p:nvSpPr>
          <p:spPr>
            <a:xfrm>
              <a:off x="11275956" y="0"/>
              <a:ext cx="230505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BE43ED-58EA-4CD5-9937-B11817190766}"/>
                </a:ext>
              </a:extLst>
            </p:cNvPr>
            <p:cNvSpPr/>
            <p:nvPr userDrawn="1"/>
          </p:nvSpPr>
          <p:spPr>
            <a:xfrm>
              <a:off x="11049984" y="0"/>
              <a:ext cx="230505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A73DFA-C88F-482D-AE2B-47F486B3DF58}"/>
                </a:ext>
              </a:extLst>
            </p:cNvPr>
            <p:cNvSpPr/>
            <p:nvPr userDrawn="1"/>
          </p:nvSpPr>
          <p:spPr>
            <a:xfrm>
              <a:off x="11501929" y="0"/>
              <a:ext cx="230505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55123643-E4EE-4660-A323-EFBD7B410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grpSp>
        <p:nvGrpSpPr>
          <p:cNvPr id="17" name="Graphic 4">
            <a:extLst>
              <a:ext uri="{FF2B5EF4-FFF2-40B4-BE49-F238E27FC236}">
                <a16:creationId xmlns:a16="http://schemas.microsoft.com/office/drawing/2014/main" id="{D7A251C0-96B3-15BF-C652-BD51D9E7DF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5448" y="426074"/>
            <a:ext cx="1357289" cy="384048"/>
            <a:chOff x="1048035" y="2000440"/>
            <a:chExt cx="10099547" cy="2857690"/>
          </a:xfrm>
        </p:grpSpPr>
        <p:grpSp>
          <p:nvGrpSpPr>
            <p:cNvPr id="18" name="Graphic 4">
              <a:extLst>
                <a:ext uri="{FF2B5EF4-FFF2-40B4-BE49-F238E27FC236}">
                  <a16:creationId xmlns:a16="http://schemas.microsoft.com/office/drawing/2014/main" id="{64866668-3C71-D179-2EAC-523D46C7D570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FFFFFF"/>
            </a:solidFill>
          </p:grpSpPr>
          <p:grpSp>
            <p:nvGrpSpPr>
              <p:cNvPr id="30" name="Graphic 4">
                <a:extLst>
                  <a:ext uri="{FF2B5EF4-FFF2-40B4-BE49-F238E27FC236}">
                    <a16:creationId xmlns:a16="http://schemas.microsoft.com/office/drawing/2014/main" id="{D1EDA56E-0AB0-3847-27FB-21A8180A80A1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FFFFFF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7EFAC653-8297-7943-D7E2-6A07C860C118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EA72581B-844F-31F8-97FF-E287854C6695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3A4E0CDF-00E0-86CD-D357-99F37797D020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7274417D-9C4E-DABF-027B-B8EC9B28599E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C5AF5D58-572A-50A7-0D6E-02091C37E2F8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68E331E4-638B-26C7-1123-BBA97D03CD69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4C608A15-ABB8-5303-0B67-1945A7E26477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19D7D53F-F295-2926-55AF-BC94E5DD2053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F1FD0465-1E1A-31D0-82C5-771EEAA1E61D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aphic 4">
                <a:extLst>
                  <a:ext uri="{FF2B5EF4-FFF2-40B4-BE49-F238E27FC236}">
                    <a16:creationId xmlns:a16="http://schemas.microsoft.com/office/drawing/2014/main" id="{684E8F4A-1613-808F-A41C-5B52507168C5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FFFFFF"/>
              </a:solidFill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6931633C-3C22-A796-3CA4-2C3FA69E7A22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4804E138-D722-9348-09D4-120B51A2F846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29D6E22-E2BA-6A4A-8C87-0D81A3E96EBF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D3FAA7F5-966D-DFF6-2695-64A827B67660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D392B68-52CA-CAC1-008A-8361982AD0B1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E730D91B-1D0F-C39D-AF02-3B68BEA946CD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81C55F6E-DF9F-1BAC-9FBF-2A85480FB34F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A4EDCFC-0A7C-43D7-15A7-4C012025A53B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" name="Graphic 4">
                <a:extLst>
                  <a:ext uri="{FF2B5EF4-FFF2-40B4-BE49-F238E27FC236}">
                    <a16:creationId xmlns:a16="http://schemas.microsoft.com/office/drawing/2014/main" id="{7D8551B1-B046-5519-9651-A496BE62C2C9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FFFFFF"/>
              </a:solidFill>
            </p:grpSpPr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EC5872C6-EF30-4969-2FA3-A4B375C35194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B3734EA2-441F-BCAF-A951-232D8AD34506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6589EE8-5D95-D0AA-763C-964CC3FAE246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3CDCAA08-B0BA-BDFE-45A1-1CAB631C875F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C32462E-BAFF-DA36-0942-6ADE3E8EFB1F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AD6B4935-15A1-20DE-25C0-90B649F094DC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B5D38698-89C6-2E3B-75B9-BD33777FAC99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67ECB5F8-38C8-3858-4789-BB6883A39528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820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1993-BE39-490E-9534-FB9A1C75B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59" y="1709738"/>
            <a:ext cx="6194548" cy="183970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E2C6E-67AA-4D43-9B3C-C7B5ABD5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0059" y="3762528"/>
            <a:ext cx="6194548" cy="1268056"/>
          </a:xfrm>
        </p:spPr>
        <p:txBody>
          <a:bodyPr>
            <a:noAutofit/>
          </a:bodyPr>
          <a:lstStyle>
            <a:lvl1pPr marL="0" indent="0">
              <a:buNone/>
              <a:defRPr sz="1800" b="1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9ECF-91DD-4525-BA80-F5358FF0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56699-56D6-4D9E-99F5-164424121EE7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E9D1-F93D-4E60-8763-60545611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D3EF19-86CA-4DC0-8F5C-F52D5AE5068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59BBEA-62E9-4874-B0D4-A6AA78409AF2}"/>
              </a:ext>
            </a:extLst>
          </p:cNvPr>
          <p:cNvGrpSpPr/>
          <p:nvPr userDrawn="1"/>
        </p:nvGrpSpPr>
        <p:grpSpPr>
          <a:xfrm>
            <a:off x="-1" y="0"/>
            <a:ext cx="12192001" cy="228600"/>
            <a:chOff x="-1" y="0"/>
            <a:chExt cx="12192001" cy="2194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A53053-7262-43E0-B928-64F09970B0F6}"/>
                </a:ext>
              </a:extLst>
            </p:cNvPr>
            <p:cNvSpPr/>
            <p:nvPr userDrawn="1"/>
          </p:nvSpPr>
          <p:spPr>
            <a:xfrm>
              <a:off x="3517669" y="0"/>
              <a:ext cx="8674331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E34C23-F232-454F-A4C3-8B66FE19A110}"/>
                </a:ext>
              </a:extLst>
            </p:cNvPr>
            <p:cNvSpPr/>
            <p:nvPr userDrawn="1"/>
          </p:nvSpPr>
          <p:spPr>
            <a:xfrm>
              <a:off x="-1" y="0"/>
              <a:ext cx="3517670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3824F9-6CE3-4232-B1D6-D26F0E489282}"/>
                </a:ext>
              </a:extLst>
            </p:cNvPr>
            <p:cNvSpPr/>
            <p:nvPr userDrawn="1"/>
          </p:nvSpPr>
          <p:spPr>
            <a:xfrm>
              <a:off x="11275956" y="0"/>
              <a:ext cx="230505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BE43ED-58EA-4CD5-9937-B11817190766}"/>
                </a:ext>
              </a:extLst>
            </p:cNvPr>
            <p:cNvSpPr/>
            <p:nvPr userDrawn="1"/>
          </p:nvSpPr>
          <p:spPr>
            <a:xfrm>
              <a:off x="11049984" y="0"/>
              <a:ext cx="230505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A73DFA-C88F-482D-AE2B-47F486B3DF58}"/>
                </a:ext>
              </a:extLst>
            </p:cNvPr>
            <p:cNvSpPr/>
            <p:nvPr userDrawn="1"/>
          </p:nvSpPr>
          <p:spPr>
            <a:xfrm>
              <a:off x="11501929" y="0"/>
              <a:ext cx="230505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9A8A301F-DA61-47B7-9575-3967F6D7B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grpSp>
        <p:nvGrpSpPr>
          <p:cNvPr id="17" name="Graphic 7">
            <a:extLst>
              <a:ext uri="{FF2B5EF4-FFF2-40B4-BE49-F238E27FC236}">
                <a16:creationId xmlns:a16="http://schemas.microsoft.com/office/drawing/2014/main" id="{9ECD7560-75BB-F990-C71C-C72520A4AB5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8983" y="434340"/>
            <a:ext cx="1357289" cy="384048"/>
            <a:chOff x="1048035" y="2000440"/>
            <a:chExt cx="10099547" cy="2857690"/>
          </a:xfrm>
        </p:grpSpPr>
        <p:grpSp>
          <p:nvGrpSpPr>
            <p:cNvPr id="19" name="Graphic 7">
              <a:extLst>
                <a:ext uri="{FF2B5EF4-FFF2-40B4-BE49-F238E27FC236}">
                  <a16:creationId xmlns:a16="http://schemas.microsoft.com/office/drawing/2014/main" id="{47E6A638-7002-5D82-EBF6-DDEABBA07C87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00664F"/>
            </a:solidFill>
          </p:grpSpPr>
          <p:grpSp>
            <p:nvGrpSpPr>
              <p:cNvPr id="31" name="Graphic 7">
                <a:extLst>
                  <a:ext uri="{FF2B5EF4-FFF2-40B4-BE49-F238E27FC236}">
                    <a16:creationId xmlns:a16="http://schemas.microsoft.com/office/drawing/2014/main" id="{EA63C0F5-4232-F14E-BB31-65BF8CED52C3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00664F"/>
              </a:solidFill>
            </p:grpSpPr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39AED2DB-F27B-78CA-0D84-BAB62E4A4BCA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9A63EAA-E1B0-799A-5F18-AB79AD8424C2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2034835E-5BFE-DBAD-A8AE-7C1FCA0892A8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9ACF1E4F-8659-A080-6852-A886008932DE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56DF672A-BEA2-8217-5941-3AD90C8BD9AD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8CC0A20B-AFD0-5448-371B-0F1AE4DBBD53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155E9BC5-DFA0-21E2-5CDD-3A0F53CBF75F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AACC59CB-96D8-1226-FB63-73D8D164C609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 46">
                  <a:extLst>
                    <a:ext uri="{FF2B5EF4-FFF2-40B4-BE49-F238E27FC236}">
                      <a16:creationId xmlns:a16="http://schemas.microsoft.com/office/drawing/2014/main" id="{E37AD63A-1027-89D5-D869-3C0F6007162E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" name="Graphic 7">
                <a:extLst>
                  <a:ext uri="{FF2B5EF4-FFF2-40B4-BE49-F238E27FC236}">
                    <a16:creationId xmlns:a16="http://schemas.microsoft.com/office/drawing/2014/main" id="{9AF885DB-3771-E940-8741-F6B892867DF6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00664F"/>
              </a:solidFill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7E1F3FB-FB39-60D0-AD83-9390A30FD680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F01D2137-2E16-6596-5871-6A8FB3AE3AE1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465B4D19-400D-DA27-F63B-E0917B141414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235041F4-F9A9-76EF-4036-6CAD41F5730A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E8615DAE-7EEF-2C0A-C158-A95D384EAC0C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20A87113-1AFA-4169-C47B-465AB9AFBFC6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47007343-73E5-A4A5-A2DF-5B9E3968192B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6AA1429-E796-2734-A97F-85250D9A5EC3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" name="Graphic 7">
                <a:extLst>
                  <a:ext uri="{FF2B5EF4-FFF2-40B4-BE49-F238E27FC236}">
                    <a16:creationId xmlns:a16="http://schemas.microsoft.com/office/drawing/2014/main" id="{909EB044-C884-329B-63A7-2FF2F90CD1FD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00664F"/>
              </a:solidFill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0C0D58DF-E3B4-5C92-B837-4D14E8010AAA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C413CDAE-3C40-67C2-85D0-E21264E4014A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3A91FD66-0C56-F5E5-9FCD-41B4A306C46A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831949E0-EAEE-121F-2357-6C50114EAB7C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B1BBA5BE-DDD2-83A5-1ECE-AAB6FD8E448F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310AC8FA-60AC-858C-3059-548EA6D4E298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3C663DBC-9384-1FE7-C97E-C63F82049532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B50747F6-264B-0D50-CEEE-5CD973D33203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1730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1993-BE39-490E-9534-FB9A1C75B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59" y="1353758"/>
            <a:ext cx="6194548" cy="183970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E2C6E-67AA-4D43-9B3C-C7B5ABD5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0059" y="3406548"/>
            <a:ext cx="6194548" cy="1268056"/>
          </a:xfrm>
        </p:spPr>
        <p:txBody>
          <a:bodyPr>
            <a:noAutofit/>
          </a:bodyPr>
          <a:lstStyle>
            <a:lvl1pPr marL="0" indent="0">
              <a:buNone/>
              <a:defRPr sz="1800" b="1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9ECF-91DD-4525-BA80-F5358FF0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BD4B8C-4F3C-47C1-A5A3-8AE378F98D07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E9D1-F93D-4E60-8763-60545611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D3EF19-86CA-4DC0-8F5C-F52D5AE50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A53053-7262-43E0-B928-64F09970B0F6}"/>
              </a:ext>
            </a:extLst>
          </p:cNvPr>
          <p:cNvSpPr/>
          <p:nvPr userDrawn="1"/>
        </p:nvSpPr>
        <p:spPr>
          <a:xfrm>
            <a:off x="0" y="5945233"/>
            <a:ext cx="12192001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3824F9-6CE3-4232-B1D6-D26F0E489282}"/>
              </a:ext>
            </a:extLst>
          </p:cNvPr>
          <p:cNvSpPr/>
          <p:nvPr userDrawn="1"/>
        </p:nvSpPr>
        <p:spPr>
          <a:xfrm>
            <a:off x="291926" y="-2"/>
            <a:ext cx="117649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34C23-F232-454F-A4C3-8B66FE19A110}"/>
              </a:ext>
            </a:extLst>
          </p:cNvPr>
          <p:cNvSpPr/>
          <p:nvPr userDrawn="1"/>
        </p:nvSpPr>
        <p:spPr>
          <a:xfrm>
            <a:off x="0" y="5486400"/>
            <a:ext cx="12191999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9C5F45AD-BFF0-4E16-B832-2660367C5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CF02B9CD-9767-4C53-ADAB-346C34F0564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5448" y="426074"/>
            <a:ext cx="1357289" cy="384048"/>
            <a:chOff x="1048035" y="2000440"/>
            <a:chExt cx="10099547" cy="2857690"/>
          </a:xfrm>
        </p:grpSpPr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6C8848DD-E191-FAE4-BFDE-30A6EF993B2C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FFFFFF"/>
            </a:solidFill>
          </p:grpSpPr>
          <p:grpSp>
            <p:nvGrpSpPr>
              <p:cNvPr id="27" name="Graphic 4">
                <a:extLst>
                  <a:ext uri="{FF2B5EF4-FFF2-40B4-BE49-F238E27FC236}">
                    <a16:creationId xmlns:a16="http://schemas.microsoft.com/office/drawing/2014/main" id="{6E19BFD7-9824-9B43-AA79-8F8345CE7235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FFFFFF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0DF9FFE1-3F1C-6EF8-5ECF-F15F9A848E44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5199411-49E9-B2E6-8419-8BCA79A9A09B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DF5AEDDD-A5FB-C7C5-2A0B-0109FA0A9191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50585003-8CDA-DB3C-6CE8-7389FD82F269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4BEAC2A6-A38C-4924-DBA6-40046030F285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7E198A41-6536-511D-781D-2ED43073D46C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590C94DC-B0B9-F4D1-71AF-FE326A5F0ECB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9D881A47-06FF-E1E4-ABE7-1B71ADA0BC56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FFE880F9-5CE9-1087-10F8-FA51B9602811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aphic 4">
                <a:extLst>
                  <a:ext uri="{FF2B5EF4-FFF2-40B4-BE49-F238E27FC236}">
                    <a16:creationId xmlns:a16="http://schemas.microsoft.com/office/drawing/2014/main" id="{07854BEB-F47E-8E8E-EC5C-B42CEA0B1F12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FFFFFF"/>
              </a:solidFill>
            </p:grpSpPr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7F90BDB4-FA99-CCBB-CAC0-ABB37450EF81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8601C152-DAA9-B924-9EEE-CB1195441484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02C5858-63EC-876B-82CB-9D61220D5885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C1CF7150-2D4E-F65F-F3DF-2CFECA09B163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E03FC13F-CFBF-A52A-C741-D96E12727C8B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B066E97-142D-733C-0E59-3119CE42648F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D071ED4C-2DBC-E03F-53AD-C343D49EF8E7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E8B9C41-A21C-DBD0-24AA-58C9D7317A2B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8" name="Graphic 4">
                <a:extLst>
                  <a:ext uri="{FF2B5EF4-FFF2-40B4-BE49-F238E27FC236}">
                    <a16:creationId xmlns:a16="http://schemas.microsoft.com/office/drawing/2014/main" id="{0D45A200-4C50-74D2-8461-87D9C9718073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FFFFFF"/>
              </a:solidFill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7A3F35B-DAF1-F9DC-6493-010F2FF88FA2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58BF27AF-E748-F0B7-9ED5-F258CF8C8422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5FDED9BC-697D-F243-2332-F49C1D641EA6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F3CCE235-B64E-E98D-272E-70F7AC18DB48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F4D87EAA-D7F6-2D54-99D2-48CD31B3EEE1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9C3F20EC-6C0F-AA7A-4E83-7F475F3904BF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1A83503A-BFCC-F550-62F8-DD1A69FD14D6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7CBA1E51-C1E1-989C-300E-3DDF5603BEDD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0501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1993-BE39-490E-9534-FB9A1C75B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59" y="1353758"/>
            <a:ext cx="6194548" cy="183970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E2C6E-67AA-4D43-9B3C-C7B5ABD5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0059" y="3406548"/>
            <a:ext cx="6194548" cy="1268056"/>
          </a:xfrm>
        </p:spPr>
        <p:txBody>
          <a:bodyPr>
            <a:noAutofit/>
          </a:bodyPr>
          <a:lstStyle>
            <a:lvl1pPr marL="0" indent="0">
              <a:buNone/>
              <a:defRPr sz="1800" b="1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9ECF-91DD-4525-BA80-F5358FF0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0C1215-EDC0-4624-8124-78AC5E4F77A2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E9D1-F93D-4E60-8763-60545611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BD3EF19-86CA-4DC0-8F5C-F52D5AE506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A53053-7262-43E0-B928-64F09970B0F6}"/>
              </a:ext>
            </a:extLst>
          </p:cNvPr>
          <p:cNvSpPr/>
          <p:nvPr userDrawn="1"/>
        </p:nvSpPr>
        <p:spPr>
          <a:xfrm>
            <a:off x="0" y="5945233"/>
            <a:ext cx="12192001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3824F9-6CE3-4232-B1D6-D26F0E489282}"/>
              </a:ext>
            </a:extLst>
          </p:cNvPr>
          <p:cNvSpPr/>
          <p:nvPr userDrawn="1"/>
        </p:nvSpPr>
        <p:spPr>
          <a:xfrm>
            <a:off x="291926" y="-2"/>
            <a:ext cx="117649" cy="6858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34C23-F232-454F-A4C3-8B66FE19A110}"/>
              </a:ext>
            </a:extLst>
          </p:cNvPr>
          <p:cNvSpPr/>
          <p:nvPr userDrawn="1"/>
        </p:nvSpPr>
        <p:spPr>
          <a:xfrm>
            <a:off x="0" y="5486400"/>
            <a:ext cx="12191999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A057EF8C-6218-4B2A-BEC3-B64393B05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grpSp>
        <p:nvGrpSpPr>
          <p:cNvPr id="12" name="Graphic 7">
            <a:extLst>
              <a:ext uri="{FF2B5EF4-FFF2-40B4-BE49-F238E27FC236}">
                <a16:creationId xmlns:a16="http://schemas.microsoft.com/office/drawing/2014/main" id="{49BF5EE5-DA45-E474-B33F-56B5C5316C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8983" y="434340"/>
            <a:ext cx="1357289" cy="384048"/>
            <a:chOff x="1048035" y="2000440"/>
            <a:chExt cx="10099547" cy="2857690"/>
          </a:xfrm>
        </p:grpSpPr>
        <p:grpSp>
          <p:nvGrpSpPr>
            <p:cNvPr id="16" name="Graphic 7">
              <a:extLst>
                <a:ext uri="{FF2B5EF4-FFF2-40B4-BE49-F238E27FC236}">
                  <a16:creationId xmlns:a16="http://schemas.microsoft.com/office/drawing/2014/main" id="{BE127C11-EDF0-131A-8ED1-5DDD1246901A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00664F"/>
            </a:solidFill>
          </p:grpSpPr>
          <p:grpSp>
            <p:nvGrpSpPr>
              <p:cNvPr id="28" name="Graphic 7">
                <a:extLst>
                  <a:ext uri="{FF2B5EF4-FFF2-40B4-BE49-F238E27FC236}">
                    <a16:creationId xmlns:a16="http://schemas.microsoft.com/office/drawing/2014/main" id="{BE8BB4B1-628F-793D-585A-AA9888ECD978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00664F"/>
              </a:solidFill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FE0DFF53-E47F-3769-DBF9-EA6B5CD03837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B10CD5DA-F68D-4263-DDE9-9B86E843EC31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4C31F6CB-F106-ABAF-BC90-B4166D50D47A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49A796E7-F82F-C2CD-7801-87FF72391218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78A334FF-2763-A1ED-7A57-23E9DAE156C2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91EC24A-D76A-3464-81B0-B83A400E8012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6570A246-29E6-DD60-8CE3-5C5037DB3DBA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EAD48CF7-77DC-B39B-2E3F-A56A18CED72B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5EA27461-C6D8-2A69-C9E9-12348699D8C7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aphic 7">
                <a:extLst>
                  <a:ext uri="{FF2B5EF4-FFF2-40B4-BE49-F238E27FC236}">
                    <a16:creationId xmlns:a16="http://schemas.microsoft.com/office/drawing/2014/main" id="{4DC917C3-EB84-1CC2-D9C2-2EE0B22B11C2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00664F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4DF1D1BF-EE59-C7DC-1367-623187D7A92A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31E203D1-0EE4-E695-2AC3-226C00C4A3F3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C1B652E8-CF5F-F2E6-E403-44E9C9606360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8013A9EB-8767-7FDE-AB4A-DF67DBBEEB67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1454824B-0D1E-EC18-E7C0-2F362AD43C28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9ED65EE-626F-6215-3940-AB69B37D28BB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" name="Graphic 7">
              <a:extLst>
                <a:ext uri="{FF2B5EF4-FFF2-40B4-BE49-F238E27FC236}">
                  <a16:creationId xmlns:a16="http://schemas.microsoft.com/office/drawing/2014/main" id="{AB4E4F6C-FE09-B4F1-FF92-1E24FC047D85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C0912921-BDE5-8EEF-85B3-482C509C6244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aphic 7">
                <a:extLst>
                  <a:ext uri="{FF2B5EF4-FFF2-40B4-BE49-F238E27FC236}">
                    <a16:creationId xmlns:a16="http://schemas.microsoft.com/office/drawing/2014/main" id="{1DA2D289-FB8A-70EF-EFBB-4C94E29FDD58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00664F"/>
              </a:solidFill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A07CDE2C-949F-473D-05B5-DDBC9163C65A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0271D453-F7CC-220A-D09D-F83F8005B99B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6786556-2845-9F20-5511-B908969EA69C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239E46AC-3E96-52D7-15F8-AC792501BFF4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2C609205-5B2A-5660-465A-8C9E0222A145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5FB557CE-0F32-F312-1C70-19072BAD6F95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3ED9F620-7E4F-FF48-18BD-0AB58C1B57C7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C4A9782B-A9D5-7616-5A79-8FF2BEEFC94A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1268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1993-BE39-490E-9534-FB9A1C75B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328" y="1696658"/>
            <a:ext cx="6194548" cy="183970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E2C6E-67AA-4D43-9B3C-C7B5ABD5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328" y="3749448"/>
            <a:ext cx="6194548" cy="1268056"/>
          </a:xfrm>
        </p:spPr>
        <p:txBody>
          <a:bodyPr>
            <a:noAutofit/>
          </a:bodyPr>
          <a:lstStyle>
            <a:lvl1pPr marL="0" indent="0">
              <a:buNone/>
              <a:defRPr sz="1800" b="1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49ECF-91DD-4525-BA80-F5358FF0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5B5627-CFBA-4B39-92B0-D74AC9F6E44E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6E9D1-F93D-4E60-8763-60545611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D3EF19-86CA-4DC0-8F5C-F52D5AE506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3413286-3490-456D-A6C1-6CC4273BF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4" b="44033"/>
          <a:stretch/>
        </p:blipFill>
        <p:spPr>
          <a:xfrm>
            <a:off x="6451055" y="2320195"/>
            <a:ext cx="5740945" cy="4537805"/>
          </a:xfrm>
          <a:prstGeom prst="rect">
            <a:avLst/>
          </a:prstGeom>
        </p:spPr>
      </p:pic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593A79C6-E183-4903-9A50-E57FEA133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7AC3302A-33A6-9559-3F73-0F51BCF4791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5448" y="426074"/>
            <a:ext cx="1357289" cy="384048"/>
            <a:chOff x="1048035" y="2000440"/>
            <a:chExt cx="10099547" cy="2857690"/>
          </a:xfrm>
        </p:grpSpPr>
        <p:grpSp>
          <p:nvGrpSpPr>
            <p:cNvPr id="12" name="Graphic 4">
              <a:extLst>
                <a:ext uri="{FF2B5EF4-FFF2-40B4-BE49-F238E27FC236}">
                  <a16:creationId xmlns:a16="http://schemas.microsoft.com/office/drawing/2014/main" id="{704AA3F2-4765-C741-9626-F4D095F9EE7C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FFFFFF"/>
            </a:solidFill>
          </p:grpSpPr>
          <p:grpSp>
            <p:nvGrpSpPr>
              <p:cNvPr id="25" name="Graphic 4">
                <a:extLst>
                  <a:ext uri="{FF2B5EF4-FFF2-40B4-BE49-F238E27FC236}">
                    <a16:creationId xmlns:a16="http://schemas.microsoft.com/office/drawing/2014/main" id="{CAA5AC30-4033-DCE0-ACB5-6374283242BA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FFFFFF"/>
              </a:solidFill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96B8D65B-E7CA-23E2-88D7-41871B4E95C6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E48571F7-D160-2B63-40F5-951D8B90F8CA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CF732CD6-4D8A-5190-7AD0-CE560FD9D5AA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1F88765A-312E-E5C6-10CB-9929FB380860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BA3BB46A-14B1-DA7F-DFD8-159D6100BC5B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6E7DEF20-8E34-AD6E-C3EE-6D8E4F59BA38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C0A55A29-17CA-51F3-09D6-F14BB671EFED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6E9B4B67-CBED-AD5A-5BBE-25338810B31C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3C9844F0-1F08-5E9F-0272-FC3D02F1176E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" name="Graphic 4">
                <a:extLst>
                  <a:ext uri="{FF2B5EF4-FFF2-40B4-BE49-F238E27FC236}">
                    <a16:creationId xmlns:a16="http://schemas.microsoft.com/office/drawing/2014/main" id="{52EA64E3-1A65-5E53-9842-1394CA361C7C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FFFFFF"/>
              </a:solidFill>
            </p:grpSpPr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484C04C4-ABF0-E4F1-109F-4B15DE35E086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6653C996-8E95-9AE3-B051-4E64F1AF0DDF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84CD6FD9-1C1A-E751-25EA-0C28FC0887BA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E08628DD-A48B-C56A-63BB-5677386473EF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EEB3CB4E-E0B3-628F-8EAD-CBE4A95F717B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EA69E626-4C16-E78A-D57C-A9972CD08891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aphic 4">
              <a:extLst>
                <a:ext uri="{FF2B5EF4-FFF2-40B4-BE49-F238E27FC236}">
                  <a16:creationId xmlns:a16="http://schemas.microsoft.com/office/drawing/2014/main" id="{A23DF349-48CE-BFD1-680D-54D0896E66A5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F368ADF-58D7-6DAD-47B0-984FDAC72751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" name="Graphic 4">
                <a:extLst>
                  <a:ext uri="{FF2B5EF4-FFF2-40B4-BE49-F238E27FC236}">
                    <a16:creationId xmlns:a16="http://schemas.microsoft.com/office/drawing/2014/main" id="{0110F030-A05E-CB29-277A-A2A5EBD6D87C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FFFFFF"/>
              </a:solidFill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B0E9E2C3-8D25-C5F5-58EF-8211CB8BFADA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2ECAC134-9394-67C4-F9D1-CCED74D71E06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9928E3DB-223E-05DB-CCFB-7A47C8E9B918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F46033B8-B19B-73BC-A360-F1CEA3887B8E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B048CD6-D3DE-5FBC-FF91-1D00B8A63BBF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11CA9976-49F2-39AB-5F45-C68ED84F74B8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427EA97C-527E-65C5-7D8C-329188C09D00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464AD042-B09D-5B78-3F95-AEB8213D2CB6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5031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3BFCA-8BA2-4B39-AD6A-DFF79548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" y="1266868"/>
            <a:ext cx="11034879" cy="7342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12B7D-F203-4042-BD5D-4C89CA52E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83" y="2242268"/>
            <a:ext cx="11034878" cy="39393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D31DF-2F7C-4610-8160-4F12A437E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93630" y="483794"/>
            <a:ext cx="1063974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BA6589-C903-4618-A543-0E1E86D14941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A8B95-B1C6-4465-AE55-8096E0E5F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9520" y="483794"/>
            <a:ext cx="324342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BD3EF19-86CA-4DC0-8F5C-F52D5AE5068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8B7AB55-7DB5-40FB-B0F5-110893243953}"/>
              </a:ext>
            </a:extLst>
          </p:cNvPr>
          <p:cNvGrpSpPr/>
          <p:nvPr userDrawn="1"/>
        </p:nvGrpSpPr>
        <p:grpSpPr>
          <a:xfrm>
            <a:off x="0" y="0"/>
            <a:ext cx="12192000" cy="228600"/>
            <a:chOff x="0" y="0"/>
            <a:chExt cx="12192000" cy="2194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2F6F4F-80EA-4B93-95B6-36917C67CA84}"/>
                </a:ext>
              </a:extLst>
            </p:cNvPr>
            <p:cNvSpPr/>
            <p:nvPr userDrawn="1"/>
          </p:nvSpPr>
          <p:spPr>
            <a:xfrm>
              <a:off x="3528060" y="0"/>
              <a:ext cx="8663940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9F04AF-7D65-4A18-80AD-B88774E74E63}"/>
                </a:ext>
              </a:extLst>
            </p:cNvPr>
            <p:cNvSpPr/>
            <p:nvPr userDrawn="1"/>
          </p:nvSpPr>
          <p:spPr>
            <a:xfrm>
              <a:off x="0" y="0"/>
              <a:ext cx="3528060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379BB2-CD68-4079-9B00-089EA566210A}"/>
                </a:ext>
              </a:extLst>
            </p:cNvPr>
            <p:cNvSpPr/>
            <p:nvPr userDrawn="1"/>
          </p:nvSpPr>
          <p:spPr>
            <a:xfrm>
              <a:off x="11049984" y="0"/>
              <a:ext cx="227616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EE7B9E-2C19-411F-830A-8E94F747750B}"/>
                </a:ext>
              </a:extLst>
            </p:cNvPr>
            <p:cNvSpPr/>
            <p:nvPr userDrawn="1"/>
          </p:nvSpPr>
          <p:spPr>
            <a:xfrm>
              <a:off x="11507184" y="0"/>
              <a:ext cx="227616" cy="219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10DEEA-4582-4E3B-8125-DE44E7621DEF}"/>
                </a:ext>
              </a:extLst>
            </p:cNvPr>
            <p:cNvSpPr/>
            <p:nvPr userDrawn="1"/>
          </p:nvSpPr>
          <p:spPr>
            <a:xfrm>
              <a:off x="11277600" y="0"/>
              <a:ext cx="227616" cy="219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60E8EC-7E14-4407-8E5E-7BD6D8EEB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8060" y="501470"/>
            <a:ext cx="3943004" cy="1749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/ Program Name, Hospital / Member Name</a:t>
            </a:r>
          </a:p>
        </p:txBody>
      </p:sp>
      <p:grpSp>
        <p:nvGrpSpPr>
          <p:cNvPr id="46" name="Graphic 7">
            <a:extLst>
              <a:ext uri="{FF2B5EF4-FFF2-40B4-BE49-F238E27FC236}">
                <a16:creationId xmlns:a16="http://schemas.microsoft.com/office/drawing/2014/main" id="{95DDEEB5-84C6-1515-1952-5722A6CB2B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8983" y="434340"/>
            <a:ext cx="1357289" cy="384048"/>
            <a:chOff x="1048035" y="2000440"/>
            <a:chExt cx="10099547" cy="2857690"/>
          </a:xfrm>
        </p:grpSpPr>
        <p:grpSp>
          <p:nvGrpSpPr>
            <p:cNvPr id="47" name="Graphic 7">
              <a:extLst>
                <a:ext uri="{FF2B5EF4-FFF2-40B4-BE49-F238E27FC236}">
                  <a16:creationId xmlns:a16="http://schemas.microsoft.com/office/drawing/2014/main" id="{A7B6725D-5AC5-219E-C8AA-4762123B0C10}"/>
                </a:ext>
              </a:extLst>
            </p:cNvPr>
            <p:cNvGrpSpPr/>
            <p:nvPr/>
          </p:nvGrpSpPr>
          <p:grpSpPr>
            <a:xfrm>
              <a:off x="4377785" y="2317623"/>
              <a:ext cx="6769798" cy="2249424"/>
              <a:chOff x="4377785" y="2317623"/>
              <a:chExt cx="6769798" cy="2249424"/>
            </a:xfrm>
            <a:solidFill>
              <a:srgbClr val="00664F"/>
            </a:solidFill>
          </p:grpSpPr>
          <p:grpSp>
            <p:nvGrpSpPr>
              <p:cNvPr id="59" name="Graphic 7">
                <a:extLst>
                  <a:ext uri="{FF2B5EF4-FFF2-40B4-BE49-F238E27FC236}">
                    <a16:creationId xmlns:a16="http://schemas.microsoft.com/office/drawing/2014/main" id="{76C1373A-B145-AFF1-FD1D-3574E225D2DA}"/>
                  </a:ext>
                </a:extLst>
              </p:cNvPr>
              <p:cNvGrpSpPr/>
              <p:nvPr/>
            </p:nvGrpSpPr>
            <p:grpSpPr>
              <a:xfrm>
                <a:off x="4377785" y="2317623"/>
                <a:ext cx="6769798" cy="922781"/>
                <a:chOff x="4377785" y="2317623"/>
                <a:chExt cx="6769798" cy="922781"/>
              </a:xfrm>
              <a:solidFill>
                <a:srgbClr val="00664F"/>
              </a:solidFill>
            </p:grpSpPr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3F038B94-3860-6985-8221-C1A03B462F55}"/>
                    </a:ext>
                  </a:extLst>
                </p:cNvPr>
                <p:cNvSpPr/>
                <p:nvPr/>
              </p:nvSpPr>
              <p:spPr>
                <a:xfrm>
                  <a:off x="4377785" y="2317718"/>
                  <a:ext cx="823245" cy="914685"/>
                </a:xfrm>
                <a:custGeom>
                  <a:avLst/>
                  <a:gdLst>
                    <a:gd name="connsiteX0" fmla="*/ 0 w 823245"/>
                    <a:gd name="connsiteY0" fmla="*/ 867632 h 914685"/>
                    <a:gd name="connsiteX1" fmla="*/ 60103 w 823245"/>
                    <a:gd name="connsiteY1" fmla="*/ 867632 h 914685"/>
                    <a:gd name="connsiteX2" fmla="*/ 104489 w 823245"/>
                    <a:gd name="connsiteY2" fmla="*/ 823246 h 914685"/>
                    <a:gd name="connsiteX3" fmla="*/ 104489 w 823245"/>
                    <a:gd name="connsiteY3" fmla="*/ 94107 h 914685"/>
                    <a:gd name="connsiteX4" fmla="*/ 60103 w 823245"/>
                    <a:gd name="connsiteY4" fmla="*/ 48387 h 914685"/>
                    <a:gd name="connsiteX5" fmla="*/ 0 w 823245"/>
                    <a:gd name="connsiteY5" fmla="*/ 48387 h 914685"/>
                    <a:gd name="connsiteX6" fmla="*/ 0 w 823245"/>
                    <a:gd name="connsiteY6" fmla="*/ 0 h 914685"/>
                    <a:gd name="connsiteX7" fmla="*/ 359378 w 823245"/>
                    <a:gd name="connsiteY7" fmla="*/ 0 h 914685"/>
                    <a:gd name="connsiteX8" fmla="*/ 823246 w 823245"/>
                    <a:gd name="connsiteY8" fmla="*/ 456057 h 914685"/>
                    <a:gd name="connsiteX9" fmla="*/ 356711 w 823245"/>
                    <a:gd name="connsiteY9" fmla="*/ 914686 h 914685"/>
                    <a:gd name="connsiteX10" fmla="*/ 0 w 823245"/>
                    <a:gd name="connsiteY10" fmla="*/ 914686 h 914685"/>
                    <a:gd name="connsiteX11" fmla="*/ 0 w 823245"/>
                    <a:gd name="connsiteY11" fmla="*/ 867632 h 914685"/>
                    <a:gd name="connsiteX12" fmla="*/ 356711 w 823245"/>
                    <a:gd name="connsiteY12" fmla="*/ 863727 h 914685"/>
                    <a:gd name="connsiteX13" fmla="*/ 740855 w 823245"/>
                    <a:gd name="connsiteY13" fmla="*/ 457295 h 914685"/>
                    <a:gd name="connsiteX14" fmla="*/ 356711 w 823245"/>
                    <a:gd name="connsiteY14" fmla="*/ 50863 h 914685"/>
                    <a:gd name="connsiteX15" fmla="*/ 185547 w 823245"/>
                    <a:gd name="connsiteY15" fmla="*/ 50863 h 914685"/>
                    <a:gd name="connsiteX16" fmla="*/ 185547 w 823245"/>
                    <a:gd name="connsiteY16" fmla="*/ 863632 h 914685"/>
                    <a:gd name="connsiteX17" fmla="*/ 356711 w 823245"/>
                    <a:gd name="connsiteY17" fmla="*/ 863632 h 914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23245" h="914685">
                      <a:moveTo>
                        <a:pt x="0" y="867632"/>
                      </a:moveTo>
                      <a:lnTo>
                        <a:pt x="60103" y="867632"/>
                      </a:lnTo>
                      <a:cubicBezTo>
                        <a:pt x="82296" y="867632"/>
                        <a:pt x="104489" y="844105"/>
                        <a:pt x="104489" y="823246"/>
                      </a:cubicBezTo>
                      <a:lnTo>
                        <a:pt x="104489" y="94107"/>
                      </a:lnTo>
                      <a:cubicBezTo>
                        <a:pt x="104489" y="73152"/>
                        <a:pt x="82296" y="48387"/>
                        <a:pt x="60103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359378" y="0"/>
                      </a:lnTo>
                      <a:cubicBezTo>
                        <a:pt x="661226" y="0"/>
                        <a:pt x="823246" y="132017"/>
                        <a:pt x="823246" y="456057"/>
                      </a:cubicBezTo>
                      <a:cubicBezTo>
                        <a:pt x="823246" y="778859"/>
                        <a:pt x="661226" y="914686"/>
                        <a:pt x="356711" y="914686"/>
                      </a:cubicBezTo>
                      <a:lnTo>
                        <a:pt x="0" y="914686"/>
                      </a:lnTo>
                      <a:lnTo>
                        <a:pt x="0" y="867632"/>
                      </a:lnTo>
                      <a:close/>
                      <a:moveTo>
                        <a:pt x="356711" y="863727"/>
                      </a:moveTo>
                      <a:cubicBezTo>
                        <a:pt x="616744" y="863727"/>
                        <a:pt x="740855" y="751332"/>
                        <a:pt x="740855" y="457295"/>
                      </a:cubicBezTo>
                      <a:cubicBezTo>
                        <a:pt x="740855" y="161925"/>
                        <a:pt x="616744" y="50863"/>
                        <a:pt x="356711" y="50863"/>
                      </a:cubicBezTo>
                      <a:lnTo>
                        <a:pt x="185547" y="50863"/>
                      </a:lnTo>
                      <a:lnTo>
                        <a:pt x="185547" y="863632"/>
                      </a:lnTo>
                      <a:lnTo>
                        <a:pt x="356711" y="8636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547C3AEA-DA12-DDE4-46CC-9FE9BDFE3ECE}"/>
                    </a:ext>
                  </a:extLst>
                </p:cNvPr>
                <p:cNvSpPr/>
                <p:nvPr/>
              </p:nvSpPr>
              <p:spPr>
                <a:xfrm>
                  <a:off x="5330285" y="2543746"/>
                  <a:ext cx="612934" cy="695325"/>
                </a:xfrm>
                <a:custGeom>
                  <a:avLst/>
                  <a:gdLst>
                    <a:gd name="connsiteX0" fmla="*/ 0 w 612934"/>
                    <a:gd name="connsiteY0" fmla="*/ 496634 h 695325"/>
                    <a:gd name="connsiteX1" fmla="*/ 271844 w 612934"/>
                    <a:gd name="connsiteY1" fmla="*/ 298037 h 695325"/>
                    <a:gd name="connsiteX2" fmla="*/ 449580 w 612934"/>
                    <a:gd name="connsiteY2" fmla="*/ 318897 h 695325"/>
                    <a:gd name="connsiteX3" fmla="*/ 449580 w 612934"/>
                    <a:gd name="connsiteY3" fmla="*/ 196025 h 695325"/>
                    <a:gd name="connsiteX4" fmla="*/ 286226 w 612934"/>
                    <a:gd name="connsiteY4" fmla="*/ 53626 h 695325"/>
                    <a:gd name="connsiteX5" fmla="*/ 82391 w 612934"/>
                    <a:gd name="connsiteY5" fmla="*/ 121539 h 695325"/>
                    <a:gd name="connsiteX6" fmla="*/ 44482 w 612934"/>
                    <a:gd name="connsiteY6" fmla="*/ 121539 h 695325"/>
                    <a:gd name="connsiteX7" fmla="*/ 44482 w 612934"/>
                    <a:gd name="connsiteY7" fmla="*/ 57531 h 695325"/>
                    <a:gd name="connsiteX8" fmla="*/ 292798 w 612934"/>
                    <a:gd name="connsiteY8" fmla="*/ 0 h 695325"/>
                    <a:gd name="connsiteX9" fmla="*/ 525399 w 612934"/>
                    <a:gd name="connsiteY9" fmla="*/ 189452 h 695325"/>
                    <a:gd name="connsiteX10" fmla="*/ 525399 w 612934"/>
                    <a:gd name="connsiteY10" fmla="*/ 585407 h 695325"/>
                    <a:gd name="connsiteX11" fmla="*/ 578930 w 612934"/>
                    <a:gd name="connsiteY11" fmla="*/ 642938 h 695325"/>
                    <a:gd name="connsiteX12" fmla="*/ 612934 w 612934"/>
                    <a:gd name="connsiteY12" fmla="*/ 639032 h 695325"/>
                    <a:gd name="connsiteX13" fmla="*/ 612934 w 612934"/>
                    <a:gd name="connsiteY13" fmla="*/ 682180 h 695325"/>
                    <a:gd name="connsiteX14" fmla="*/ 554164 w 612934"/>
                    <a:gd name="connsiteY14" fmla="*/ 693992 h 695325"/>
                    <a:gd name="connsiteX15" fmla="*/ 449580 w 612934"/>
                    <a:gd name="connsiteY15" fmla="*/ 602552 h 695325"/>
                    <a:gd name="connsiteX16" fmla="*/ 449580 w 612934"/>
                    <a:gd name="connsiteY16" fmla="*/ 588169 h 695325"/>
                    <a:gd name="connsiteX17" fmla="*/ 226123 w 612934"/>
                    <a:gd name="connsiteY17" fmla="*/ 695325 h 695325"/>
                    <a:gd name="connsiteX18" fmla="*/ 0 w 612934"/>
                    <a:gd name="connsiteY18" fmla="*/ 496634 h 695325"/>
                    <a:gd name="connsiteX19" fmla="*/ 449580 w 612934"/>
                    <a:gd name="connsiteY19" fmla="*/ 531876 h 695325"/>
                    <a:gd name="connsiteX20" fmla="*/ 449580 w 612934"/>
                    <a:gd name="connsiteY20" fmla="*/ 367189 h 695325"/>
                    <a:gd name="connsiteX21" fmla="*/ 284893 w 612934"/>
                    <a:gd name="connsiteY21" fmla="*/ 347567 h 695325"/>
                    <a:gd name="connsiteX22" fmla="*/ 73247 w 612934"/>
                    <a:gd name="connsiteY22" fmla="*/ 496538 h 695325"/>
                    <a:gd name="connsiteX23" fmla="*/ 236601 w 612934"/>
                    <a:gd name="connsiteY23" fmla="*/ 642938 h 695325"/>
                    <a:gd name="connsiteX24" fmla="*/ 449580 w 612934"/>
                    <a:gd name="connsiteY24" fmla="*/ 531876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12934" h="695325">
                      <a:moveTo>
                        <a:pt x="0" y="496634"/>
                      </a:moveTo>
                      <a:cubicBezTo>
                        <a:pt x="0" y="359474"/>
                        <a:pt x="113729" y="298037"/>
                        <a:pt x="271844" y="298037"/>
                      </a:cubicBezTo>
                      <a:cubicBezTo>
                        <a:pt x="338519" y="298037"/>
                        <a:pt x="395954" y="304609"/>
                        <a:pt x="449580" y="318897"/>
                      </a:cubicBezTo>
                      <a:lnTo>
                        <a:pt x="449580" y="196025"/>
                      </a:lnTo>
                      <a:cubicBezTo>
                        <a:pt x="449580" y="86296"/>
                        <a:pt x="382905" y="53626"/>
                        <a:pt x="286226" y="53626"/>
                      </a:cubicBezTo>
                      <a:cubicBezTo>
                        <a:pt x="185642" y="53626"/>
                        <a:pt x="121539" y="86296"/>
                        <a:pt x="82391" y="121539"/>
                      </a:cubicBezTo>
                      <a:lnTo>
                        <a:pt x="44482" y="121539"/>
                      </a:lnTo>
                      <a:lnTo>
                        <a:pt x="44482" y="57531"/>
                      </a:lnTo>
                      <a:cubicBezTo>
                        <a:pt x="98013" y="27432"/>
                        <a:pt x="179070" y="0"/>
                        <a:pt x="292798" y="0"/>
                      </a:cubicBezTo>
                      <a:cubicBezTo>
                        <a:pt x="431292" y="0"/>
                        <a:pt x="525399" y="43148"/>
                        <a:pt x="525399" y="189452"/>
                      </a:cubicBezTo>
                      <a:lnTo>
                        <a:pt x="525399" y="585407"/>
                      </a:lnTo>
                      <a:cubicBezTo>
                        <a:pt x="525399" y="625888"/>
                        <a:pt x="542354" y="642938"/>
                        <a:pt x="578930" y="642938"/>
                      </a:cubicBezTo>
                      <a:cubicBezTo>
                        <a:pt x="594646" y="642938"/>
                        <a:pt x="612934" y="639032"/>
                        <a:pt x="612934" y="639032"/>
                      </a:cubicBezTo>
                      <a:lnTo>
                        <a:pt x="612934" y="682180"/>
                      </a:lnTo>
                      <a:cubicBezTo>
                        <a:pt x="605124" y="686086"/>
                        <a:pt x="581597" y="693992"/>
                        <a:pt x="554164" y="693992"/>
                      </a:cubicBezTo>
                      <a:cubicBezTo>
                        <a:pt x="488823" y="693992"/>
                        <a:pt x="449580" y="666559"/>
                        <a:pt x="449580" y="602552"/>
                      </a:cubicBezTo>
                      <a:lnTo>
                        <a:pt x="449580" y="588169"/>
                      </a:lnTo>
                      <a:cubicBezTo>
                        <a:pt x="397288" y="653510"/>
                        <a:pt x="326707" y="695325"/>
                        <a:pt x="226123" y="695325"/>
                      </a:cubicBezTo>
                      <a:cubicBezTo>
                        <a:pt x="91535" y="695230"/>
                        <a:pt x="0" y="632555"/>
                        <a:pt x="0" y="496634"/>
                      </a:cubicBezTo>
                      <a:close/>
                      <a:moveTo>
                        <a:pt x="449580" y="531876"/>
                      </a:moveTo>
                      <a:lnTo>
                        <a:pt x="449580" y="367189"/>
                      </a:lnTo>
                      <a:cubicBezTo>
                        <a:pt x="398622" y="355378"/>
                        <a:pt x="343758" y="347567"/>
                        <a:pt x="284893" y="347567"/>
                      </a:cubicBezTo>
                      <a:cubicBezTo>
                        <a:pt x="155543" y="347567"/>
                        <a:pt x="73247" y="390716"/>
                        <a:pt x="73247" y="496538"/>
                      </a:cubicBezTo>
                      <a:cubicBezTo>
                        <a:pt x="73247" y="599789"/>
                        <a:pt x="134684" y="642938"/>
                        <a:pt x="236601" y="642938"/>
                      </a:cubicBezTo>
                      <a:cubicBezTo>
                        <a:pt x="338519" y="642938"/>
                        <a:pt x="397288" y="595884"/>
                        <a:pt x="449580" y="5318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7679F421-6F42-19CE-70AA-24EF4B340FA4}"/>
                    </a:ext>
                  </a:extLst>
                </p:cNvPr>
                <p:cNvSpPr/>
                <p:nvPr/>
              </p:nvSpPr>
              <p:spPr>
                <a:xfrm>
                  <a:off x="6056852" y="2546318"/>
                  <a:ext cx="436435" cy="685990"/>
                </a:xfrm>
                <a:custGeom>
                  <a:avLst/>
                  <a:gdLst>
                    <a:gd name="connsiteX0" fmla="*/ 6477 w 436435"/>
                    <a:gd name="connsiteY0" fmla="*/ 639032 h 685990"/>
                    <a:gd name="connsiteX1" fmla="*/ 64008 w 436435"/>
                    <a:gd name="connsiteY1" fmla="*/ 639032 h 685990"/>
                    <a:gd name="connsiteX2" fmla="*/ 101918 w 436435"/>
                    <a:gd name="connsiteY2" fmla="*/ 601123 h 685990"/>
                    <a:gd name="connsiteX3" fmla="*/ 101918 w 436435"/>
                    <a:gd name="connsiteY3" fmla="*/ 92774 h 685990"/>
                    <a:gd name="connsiteX4" fmla="*/ 64008 w 436435"/>
                    <a:gd name="connsiteY4" fmla="*/ 53530 h 685990"/>
                    <a:gd name="connsiteX5" fmla="*/ 0 w 436435"/>
                    <a:gd name="connsiteY5" fmla="*/ 53530 h 685990"/>
                    <a:gd name="connsiteX6" fmla="*/ 0 w 436435"/>
                    <a:gd name="connsiteY6" fmla="*/ 3905 h 685990"/>
                    <a:gd name="connsiteX7" fmla="*/ 154210 w 436435"/>
                    <a:gd name="connsiteY7" fmla="*/ 3905 h 685990"/>
                    <a:gd name="connsiteX8" fmla="*/ 177736 w 436435"/>
                    <a:gd name="connsiteY8" fmla="*/ 50959 h 685990"/>
                    <a:gd name="connsiteX9" fmla="*/ 177736 w 436435"/>
                    <a:gd name="connsiteY9" fmla="*/ 137160 h 685990"/>
                    <a:gd name="connsiteX10" fmla="*/ 403765 w 436435"/>
                    <a:gd name="connsiteY10" fmla="*/ 0 h 685990"/>
                    <a:gd name="connsiteX11" fmla="*/ 436436 w 436435"/>
                    <a:gd name="connsiteY11" fmla="*/ 3905 h 685990"/>
                    <a:gd name="connsiteX12" fmla="*/ 436436 w 436435"/>
                    <a:gd name="connsiteY12" fmla="*/ 66580 h 685990"/>
                    <a:gd name="connsiteX13" fmla="*/ 406432 w 436435"/>
                    <a:gd name="connsiteY13" fmla="*/ 65246 h 685990"/>
                    <a:gd name="connsiteX14" fmla="*/ 177736 w 436435"/>
                    <a:gd name="connsiteY14" fmla="*/ 186785 h 685990"/>
                    <a:gd name="connsiteX15" fmla="*/ 177736 w 436435"/>
                    <a:gd name="connsiteY15" fmla="*/ 638937 h 685990"/>
                    <a:gd name="connsiteX16" fmla="*/ 303180 w 436435"/>
                    <a:gd name="connsiteY16" fmla="*/ 638937 h 685990"/>
                    <a:gd name="connsiteX17" fmla="*/ 303180 w 436435"/>
                    <a:gd name="connsiteY17" fmla="*/ 685991 h 685990"/>
                    <a:gd name="connsiteX18" fmla="*/ 6572 w 436435"/>
                    <a:gd name="connsiteY18" fmla="*/ 685991 h 685990"/>
                    <a:gd name="connsiteX19" fmla="*/ 6572 w 436435"/>
                    <a:gd name="connsiteY19" fmla="*/ 639032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6435" h="685990">
                      <a:moveTo>
                        <a:pt x="6477" y="639032"/>
                      </a:moveTo>
                      <a:lnTo>
                        <a:pt x="64008" y="639032"/>
                      </a:lnTo>
                      <a:cubicBezTo>
                        <a:pt x="83629" y="639032"/>
                        <a:pt x="101918" y="620744"/>
                        <a:pt x="101918" y="601123"/>
                      </a:cubicBezTo>
                      <a:lnTo>
                        <a:pt x="101918" y="92774"/>
                      </a:lnTo>
                      <a:cubicBezTo>
                        <a:pt x="101918" y="74485"/>
                        <a:pt x="83629" y="53530"/>
                        <a:pt x="64008" y="53530"/>
                      </a:cubicBezTo>
                      <a:lnTo>
                        <a:pt x="0" y="53530"/>
                      </a:lnTo>
                      <a:lnTo>
                        <a:pt x="0" y="3905"/>
                      </a:lnTo>
                      <a:lnTo>
                        <a:pt x="154210" y="3905"/>
                      </a:lnTo>
                      <a:cubicBezTo>
                        <a:pt x="169926" y="3905"/>
                        <a:pt x="177736" y="13049"/>
                        <a:pt x="177736" y="50959"/>
                      </a:cubicBezTo>
                      <a:lnTo>
                        <a:pt x="177736" y="137160"/>
                      </a:lnTo>
                      <a:cubicBezTo>
                        <a:pt x="230028" y="69247"/>
                        <a:pt x="300609" y="0"/>
                        <a:pt x="403765" y="0"/>
                      </a:cubicBezTo>
                      <a:cubicBezTo>
                        <a:pt x="420719" y="0"/>
                        <a:pt x="432530" y="2572"/>
                        <a:pt x="436436" y="3905"/>
                      </a:cubicBezTo>
                      <a:lnTo>
                        <a:pt x="436436" y="66580"/>
                      </a:lnTo>
                      <a:cubicBezTo>
                        <a:pt x="436436" y="66580"/>
                        <a:pt x="418147" y="65246"/>
                        <a:pt x="406432" y="65246"/>
                      </a:cubicBezTo>
                      <a:cubicBezTo>
                        <a:pt x="305848" y="65246"/>
                        <a:pt x="245745" y="110966"/>
                        <a:pt x="177736" y="186785"/>
                      </a:cubicBezTo>
                      <a:lnTo>
                        <a:pt x="177736" y="638937"/>
                      </a:lnTo>
                      <a:lnTo>
                        <a:pt x="303180" y="638937"/>
                      </a:lnTo>
                      <a:lnTo>
                        <a:pt x="303180" y="685991"/>
                      </a:lnTo>
                      <a:lnTo>
                        <a:pt x="6572" y="685991"/>
                      </a:lnTo>
                      <a:lnTo>
                        <a:pt x="6572" y="63903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742324A6-FEC4-06B8-EF15-6E51DA5C3958}"/>
                    </a:ext>
                  </a:extLst>
                </p:cNvPr>
                <p:cNvSpPr/>
                <p:nvPr/>
              </p:nvSpPr>
              <p:spPr>
                <a:xfrm>
                  <a:off x="6613398" y="2362200"/>
                  <a:ext cx="365854" cy="876871"/>
                </a:xfrm>
                <a:custGeom>
                  <a:avLst/>
                  <a:gdLst>
                    <a:gd name="connsiteX0" fmla="*/ 98012 w 365854"/>
                    <a:gd name="connsiteY0" fmla="*/ 722567 h 876871"/>
                    <a:gd name="connsiteX1" fmla="*/ 98012 w 365854"/>
                    <a:gd name="connsiteY1" fmla="*/ 237744 h 876871"/>
                    <a:gd name="connsiteX2" fmla="*/ 0 w 365854"/>
                    <a:gd name="connsiteY2" fmla="*/ 237744 h 876871"/>
                    <a:gd name="connsiteX3" fmla="*/ 0 w 365854"/>
                    <a:gd name="connsiteY3" fmla="*/ 188119 h 876871"/>
                    <a:gd name="connsiteX4" fmla="*/ 98012 w 365854"/>
                    <a:gd name="connsiteY4" fmla="*/ 188119 h 876871"/>
                    <a:gd name="connsiteX5" fmla="*/ 98012 w 365854"/>
                    <a:gd name="connsiteY5" fmla="*/ 0 h 876871"/>
                    <a:gd name="connsiteX6" fmla="*/ 173831 w 365854"/>
                    <a:gd name="connsiteY6" fmla="*/ 0 h 876871"/>
                    <a:gd name="connsiteX7" fmla="*/ 173831 w 365854"/>
                    <a:gd name="connsiteY7" fmla="*/ 188214 h 876871"/>
                    <a:gd name="connsiteX8" fmla="*/ 351568 w 365854"/>
                    <a:gd name="connsiteY8" fmla="*/ 188214 h 876871"/>
                    <a:gd name="connsiteX9" fmla="*/ 351568 w 365854"/>
                    <a:gd name="connsiteY9" fmla="*/ 237839 h 876871"/>
                    <a:gd name="connsiteX10" fmla="*/ 173831 w 365854"/>
                    <a:gd name="connsiteY10" fmla="*/ 237839 h 876871"/>
                    <a:gd name="connsiteX11" fmla="*/ 173831 w 365854"/>
                    <a:gd name="connsiteY11" fmla="*/ 716089 h 876871"/>
                    <a:gd name="connsiteX12" fmla="*/ 265271 w 365854"/>
                    <a:gd name="connsiteY12" fmla="*/ 824579 h 876871"/>
                    <a:gd name="connsiteX13" fmla="*/ 329279 w 365854"/>
                    <a:gd name="connsiteY13" fmla="*/ 811530 h 876871"/>
                    <a:gd name="connsiteX14" fmla="*/ 365855 w 365854"/>
                    <a:gd name="connsiteY14" fmla="*/ 811530 h 876871"/>
                    <a:gd name="connsiteX15" fmla="*/ 365855 w 365854"/>
                    <a:gd name="connsiteY15" fmla="*/ 861155 h 876871"/>
                    <a:gd name="connsiteX16" fmla="*/ 263938 w 365854"/>
                    <a:gd name="connsiteY16" fmla="*/ 876872 h 876871"/>
                    <a:gd name="connsiteX17" fmla="*/ 98012 w 365854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4" h="876871">
                      <a:moveTo>
                        <a:pt x="98012" y="722567"/>
                      </a:moveTo>
                      <a:lnTo>
                        <a:pt x="98012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2" y="188119"/>
                      </a:lnTo>
                      <a:lnTo>
                        <a:pt x="98012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79" y="811530"/>
                      </a:cubicBezTo>
                      <a:lnTo>
                        <a:pt x="365855" y="811530"/>
                      </a:lnTo>
                      <a:lnTo>
                        <a:pt x="365855" y="861155"/>
                      </a:lnTo>
                      <a:cubicBezTo>
                        <a:pt x="343662" y="868966"/>
                        <a:pt x="303181" y="876872"/>
                        <a:pt x="263938" y="876872"/>
                      </a:cubicBezTo>
                      <a:cubicBezTo>
                        <a:pt x="155543" y="876776"/>
                        <a:pt x="98012" y="833628"/>
                        <a:pt x="98012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 70">
                  <a:extLst>
                    <a:ext uri="{FF2B5EF4-FFF2-40B4-BE49-F238E27FC236}">
                      <a16:creationId xmlns:a16="http://schemas.microsoft.com/office/drawing/2014/main" id="{C48F35FB-3E06-52E2-F3B7-B9D21EE5A814}"/>
                    </a:ext>
                  </a:extLst>
                </p:cNvPr>
                <p:cNvSpPr/>
                <p:nvPr/>
              </p:nvSpPr>
              <p:spPr>
                <a:xfrm>
                  <a:off x="7093076" y="2543651"/>
                  <a:ext cx="1134237" cy="688752"/>
                </a:xfrm>
                <a:custGeom>
                  <a:avLst/>
                  <a:gdLst>
                    <a:gd name="connsiteX0" fmla="*/ 611410 w 1134237"/>
                    <a:gd name="connsiteY0" fmla="*/ 641699 h 688752"/>
                    <a:gd name="connsiteX1" fmla="*/ 715994 w 1134237"/>
                    <a:gd name="connsiteY1" fmla="*/ 641699 h 688752"/>
                    <a:gd name="connsiteX2" fmla="*/ 715994 w 1134237"/>
                    <a:gd name="connsiteY2" fmla="*/ 688753 h 688752"/>
                    <a:gd name="connsiteX3" fmla="*/ 431102 w 1134237"/>
                    <a:gd name="connsiteY3" fmla="*/ 688753 h 688752"/>
                    <a:gd name="connsiteX4" fmla="*/ 431102 w 1134237"/>
                    <a:gd name="connsiteY4" fmla="*/ 641699 h 688752"/>
                    <a:gd name="connsiteX5" fmla="*/ 535686 w 1134237"/>
                    <a:gd name="connsiteY5" fmla="*/ 641699 h 688752"/>
                    <a:gd name="connsiteX6" fmla="*/ 535686 w 1134237"/>
                    <a:gd name="connsiteY6" fmla="*/ 192214 h 688752"/>
                    <a:gd name="connsiteX7" fmla="*/ 421957 w 1134237"/>
                    <a:gd name="connsiteY7" fmla="*/ 61531 h 688752"/>
                    <a:gd name="connsiteX8" fmla="*/ 177641 w 1134237"/>
                    <a:gd name="connsiteY8" fmla="*/ 172593 h 688752"/>
                    <a:gd name="connsiteX9" fmla="*/ 177641 w 1134237"/>
                    <a:gd name="connsiteY9" fmla="*/ 641699 h 688752"/>
                    <a:gd name="connsiteX10" fmla="*/ 295275 w 1134237"/>
                    <a:gd name="connsiteY10" fmla="*/ 641699 h 688752"/>
                    <a:gd name="connsiteX11" fmla="*/ 295275 w 1134237"/>
                    <a:gd name="connsiteY11" fmla="*/ 688753 h 688752"/>
                    <a:gd name="connsiteX12" fmla="*/ 6477 w 1134237"/>
                    <a:gd name="connsiteY12" fmla="*/ 688753 h 688752"/>
                    <a:gd name="connsiteX13" fmla="*/ 6477 w 1134237"/>
                    <a:gd name="connsiteY13" fmla="*/ 641699 h 688752"/>
                    <a:gd name="connsiteX14" fmla="*/ 64008 w 1134237"/>
                    <a:gd name="connsiteY14" fmla="*/ 641699 h 688752"/>
                    <a:gd name="connsiteX15" fmla="*/ 101918 w 1134237"/>
                    <a:gd name="connsiteY15" fmla="*/ 603790 h 688752"/>
                    <a:gd name="connsiteX16" fmla="*/ 101918 w 1134237"/>
                    <a:gd name="connsiteY16" fmla="*/ 95441 h 688752"/>
                    <a:gd name="connsiteX17" fmla="*/ 64008 w 1134237"/>
                    <a:gd name="connsiteY17" fmla="*/ 56197 h 688752"/>
                    <a:gd name="connsiteX18" fmla="*/ 0 w 1134237"/>
                    <a:gd name="connsiteY18" fmla="*/ 56197 h 688752"/>
                    <a:gd name="connsiteX19" fmla="*/ 0 w 1134237"/>
                    <a:gd name="connsiteY19" fmla="*/ 6572 h 688752"/>
                    <a:gd name="connsiteX20" fmla="*/ 154210 w 1134237"/>
                    <a:gd name="connsiteY20" fmla="*/ 6572 h 688752"/>
                    <a:gd name="connsiteX21" fmla="*/ 177737 w 1134237"/>
                    <a:gd name="connsiteY21" fmla="*/ 50959 h 688752"/>
                    <a:gd name="connsiteX22" fmla="*/ 177737 w 1134237"/>
                    <a:gd name="connsiteY22" fmla="*/ 126778 h 688752"/>
                    <a:gd name="connsiteX23" fmla="*/ 443008 w 1134237"/>
                    <a:gd name="connsiteY23" fmla="*/ 0 h 688752"/>
                    <a:gd name="connsiteX24" fmla="*/ 608933 w 1134237"/>
                    <a:gd name="connsiteY24" fmla="*/ 128016 h 688752"/>
                    <a:gd name="connsiteX25" fmla="*/ 876776 w 1134237"/>
                    <a:gd name="connsiteY25" fmla="*/ 0 h 688752"/>
                    <a:gd name="connsiteX26" fmla="*/ 1045369 w 1134237"/>
                    <a:gd name="connsiteY26" fmla="*/ 169831 h 688752"/>
                    <a:gd name="connsiteX27" fmla="*/ 1045369 w 1134237"/>
                    <a:gd name="connsiteY27" fmla="*/ 603694 h 688752"/>
                    <a:gd name="connsiteX28" fmla="*/ 1083278 w 1134237"/>
                    <a:gd name="connsiteY28" fmla="*/ 641604 h 688752"/>
                    <a:gd name="connsiteX29" fmla="*/ 1134237 w 1134237"/>
                    <a:gd name="connsiteY29" fmla="*/ 641604 h 688752"/>
                    <a:gd name="connsiteX30" fmla="*/ 1134237 w 1134237"/>
                    <a:gd name="connsiteY30" fmla="*/ 688658 h 688752"/>
                    <a:gd name="connsiteX31" fmla="*/ 852011 w 1134237"/>
                    <a:gd name="connsiteY31" fmla="*/ 688658 h 688752"/>
                    <a:gd name="connsiteX32" fmla="*/ 852011 w 1134237"/>
                    <a:gd name="connsiteY32" fmla="*/ 641604 h 688752"/>
                    <a:gd name="connsiteX33" fmla="*/ 969645 w 1134237"/>
                    <a:gd name="connsiteY33" fmla="*/ 641604 h 688752"/>
                    <a:gd name="connsiteX34" fmla="*/ 969645 w 1134237"/>
                    <a:gd name="connsiteY34" fmla="*/ 192119 h 688752"/>
                    <a:gd name="connsiteX35" fmla="*/ 854678 w 1134237"/>
                    <a:gd name="connsiteY35" fmla="*/ 61436 h 688752"/>
                    <a:gd name="connsiteX36" fmla="*/ 611600 w 1134237"/>
                    <a:gd name="connsiteY36" fmla="*/ 172498 h 688752"/>
                    <a:gd name="connsiteX37" fmla="*/ 611600 w 1134237"/>
                    <a:gd name="connsiteY37" fmla="*/ 641699 h 688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134237" h="688752">
                      <a:moveTo>
                        <a:pt x="611410" y="641699"/>
                      </a:moveTo>
                      <a:lnTo>
                        <a:pt x="715994" y="641699"/>
                      </a:lnTo>
                      <a:lnTo>
                        <a:pt x="715994" y="688753"/>
                      </a:lnTo>
                      <a:lnTo>
                        <a:pt x="431102" y="688753"/>
                      </a:lnTo>
                      <a:lnTo>
                        <a:pt x="431102" y="641699"/>
                      </a:lnTo>
                      <a:lnTo>
                        <a:pt x="535686" y="641699"/>
                      </a:lnTo>
                      <a:lnTo>
                        <a:pt x="535686" y="192214"/>
                      </a:lnTo>
                      <a:cubicBezTo>
                        <a:pt x="535686" y="85058"/>
                        <a:pt x="486061" y="61531"/>
                        <a:pt x="421957" y="61531"/>
                      </a:cubicBezTo>
                      <a:cubicBezTo>
                        <a:pt x="333090" y="61531"/>
                        <a:pt x="254698" y="107251"/>
                        <a:pt x="177641" y="172593"/>
                      </a:cubicBezTo>
                      <a:lnTo>
                        <a:pt x="177641" y="641699"/>
                      </a:lnTo>
                      <a:lnTo>
                        <a:pt x="295275" y="641699"/>
                      </a:lnTo>
                      <a:lnTo>
                        <a:pt x="295275" y="688753"/>
                      </a:lnTo>
                      <a:lnTo>
                        <a:pt x="6477" y="688753"/>
                      </a:lnTo>
                      <a:lnTo>
                        <a:pt x="6477" y="641699"/>
                      </a:lnTo>
                      <a:lnTo>
                        <a:pt x="64008" y="641699"/>
                      </a:lnTo>
                      <a:cubicBezTo>
                        <a:pt x="83630" y="641699"/>
                        <a:pt x="101918" y="623411"/>
                        <a:pt x="101918" y="603790"/>
                      </a:cubicBezTo>
                      <a:lnTo>
                        <a:pt x="101918" y="95441"/>
                      </a:lnTo>
                      <a:cubicBezTo>
                        <a:pt x="101918" y="77152"/>
                        <a:pt x="83630" y="56197"/>
                        <a:pt x="64008" y="56197"/>
                      </a:cubicBezTo>
                      <a:lnTo>
                        <a:pt x="0" y="56197"/>
                      </a:lnTo>
                      <a:lnTo>
                        <a:pt x="0" y="6572"/>
                      </a:lnTo>
                      <a:lnTo>
                        <a:pt x="154210" y="6572"/>
                      </a:lnTo>
                      <a:cubicBezTo>
                        <a:pt x="169926" y="6572"/>
                        <a:pt x="176403" y="15716"/>
                        <a:pt x="177737" y="50959"/>
                      </a:cubicBezTo>
                      <a:lnTo>
                        <a:pt x="177737" y="126778"/>
                      </a:lnTo>
                      <a:cubicBezTo>
                        <a:pt x="252222" y="58864"/>
                        <a:pt x="337185" y="0"/>
                        <a:pt x="443008" y="0"/>
                      </a:cubicBezTo>
                      <a:cubicBezTo>
                        <a:pt x="521398" y="0"/>
                        <a:pt x="594550" y="27432"/>
                        <a:pt x="608933" y="128016"/>
                      </a:cubicBezTo>
                      <a:cubicBezTo>
                        <a:pt x="691229" y="53530"/>
                        <a:pt x="773621" y="0"/>
                        <a:pt x="876776" y="0"/>
                      </a:cubicBezTo>
                      <a:cubicBezTo>
                        <a:pt x="962978" y="0"/>
                        <a:pt x="1045369" y="34004"/>
                        <a:pt x="1045369" y="169831"/>
                      </a:cubicBezTo>
                      <a:lnTo>
                        <a:pt x="1045369" y="603694"/>
                      </a:lnTo>
                      <a:cubicBezTo>
                        <a:pt x="1045369" y="623316"/>
                        <a:pt x="1064990" y="641604"/>
                        <a:pt x="1083278" y="641604"/>
                      </a:cubicBezTo>
                      <a:lnTo>
                        <a:pt x="1134237" y="641604"/>
                      </a:lnTo>
                      <a:lnTo>
                        <a:pt x="1134237" y="688658"/>
                      </a:lnTo>
                      <a:lnTo>
                        <a:pt x="852011" y="688658"/>
                      </a:lnTo>
                      <a:lnTo>
                        <a:pt x="852011" y="641604"/>
                      </a:lnTo>
                      <a:lnTo>
                        <a:pt x="969645" y="641604"/>
                      </a:lnTo>
                      <a:lnTo>
                        <a:pt x="969645" y="192119"/>
                      </a:lnTo>
                      <a:cubicBezTo>
                        <a:pt x="969645" y="84963"/>
                        <a:pt x="920020" y="61436"/>
                        <a:pt x="854678" y="61436"/>
                      </a:cubicBezTo>
                      <a:cubicBezTo>
                        <a:pt x="767143" y="61436"/>
                        <a:pt x="687419" y="112395"/>
                        <a:pt x="611600" y="172498"/>
                      </a:cubicBezTo>
                      <a:lnTo>
                        <a:pt x="611600" y="64169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E1BAC2DB-F85B-7E9D-388B-92CD61B993AB}"/>
                    </a:ext>
                  </a:extLst>
                </p:cNvPr>
                <p:cNvSpPr/>
                <p:nvPr/>
              </p:nvSpPr>
              <p:spPr>
                <a:xfrm>
                  <a:off x="8342090" y="2543841"/>
                  <a:ext cx="666369" cy="693896"/>
                </a:xfrm>
                <a:custGeom>
                  <a:avLst/>
                  <a:gdLst>
                    <a:gd name="connsiteX0" fmla="*/ 0 w 666369"/>
                    <a:gd name="connsiteY0" fmla="*/ 347567 h 693896"/>
                    <a:gd name="connsiteX1" fmla="*/ 333184 w 666369"/>
                    <a:gd name="connsiteY1" fmla="*/ 0 h 693896"/>
                    <a:gd name="connsiteX2" fmla="*/ 666369 w 666369"/>
                    <a:gd name="connsiteY2" fmla="*/ 347567 h 693896"/>
                    <a:gd name="connsiteX3" fmla="*/ 333184 w 666369"/>
                    <a:gd name="connsiteY3" fmla="*/ 693896 h 693896"/>
                    <a:gd name="connsiteX4" fmla="*/ 0 w 666369"/>
                    <a:gd name="connsiteY4" fmla="*/ 347567 h 693896"/>
                    <a:gd name="connsiteX5" fmla="*/ 589312 w 666369"/>
                    <a:gd name="connsiteY5" fmla="*/ 348805 h 693896"/>
                    <a:gd name="connsiteX6" fmla="*/ 333184 w 666369"/>
                    <a:gd name="connsiteY6" fmla="*/ 52197 h 693896"/>
                    <a:gd name="connsiteX7" fmla="*/ 77058 w 666369"/>
                    <a:gd name="connsiteY7" fmla="*/ 348805 h 693896"/>
                    <a:gd name="connsiteX8" fmla="*/ 333184 w 666369"/>
                    <a:gd name="connsiteY8" fmla="*/ 644176 h 693896"/>
                    <a:gd name="connsiteX9" fmla="*/ 589312 w 666369"/>
                    <a:gd name="connsiteY9" fmla="*/ 348805 h 693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6369" h="693896">
                      <a:moveTo>
                        <a:pt x="0" y="347567"/>
                      </a:moveTo>
                      <a:cubicBezTo>
                        <a:pt x="0" y="131921"/>
                        <a:pt x="142399" y="0"/>
                        <a:pt x="333184" y="0"/>
                      </a:cubicBezTo>
                      <a:cubicBezTo>
                        <a:pt x="525304" y="0"/>
                        <a:pt x="666369" y="132016"/>
                        <a:pt x="666369" y="347567"/>
                      </a:cubicBezTo>
                      <a:cubicBezTo>
                        <a:pt x="666369" y="563118"/>
                        <a:pt x="525209" y="693896"/>
                        <a:pt x="333184" y="693896"/>
                      </a:cubicBezTo>
                      <a:cubicBezTo>
                        <a:pt x="142399" y="693801"/>
                        <a:pt x="0" y="563118"/>
                        <a:pt x="0" y="347567"/>
                      </a:cubicBezTo>
                      <a:close/>
                      <a:moveTo>
                        <a:pt x="589312" y="348805"/>
                      </a:moveTo>
                      <a:cubicBezTo>
                        <a:pt x="589312" y="160687"/>
                        <a:pt x="484727" y="52197"/>
                        <a:pt x="333184" y="52197"/>
                      </a:cubicBezTo>
                      <a:cubicBezTo>
                        <a:pt x="181642" y="52197"/>
                        <a:pt x="77058" y="160687"/>
                        <a:pt x="77058" y="348805"/>
                      </a:cubicBezTo>
                      <a:cubicBezTo>
                        <a:pt x="77058" y="535686"/>
                        <a:pt x="181642" y="644176"/>
                        <a:pt x="333184" y="644176"/>
                      </a:cubicBezTo>
                      <a:cubicBezTo>
                        <a:pt x="484823" y="644176"/>
                        <a:pt x="589312" y="535686"/>
                        <a:pt x="589312" y="348805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BC0C76FC-FB04-A4F2-94B4-65ED8DF0E664}"/>
                    </a:ext>
                  </a:extLst>
                </p:cNvPr>
                <p:cNvSpPr/>
                <p:nvPr/>
              </p:nvSpPr>
              <p:spPr>
                <a:xfrm>
                  <a:off x="9110376" y="2550318"/>
                  <a:ext cx="743522" cy="690086"/>
                </a:xfrm>
                <a:custGeom>
                  <a:avLst/>
                  <a:gdLst>
                    <a:gd name="connsiteX0" fmla="*/ 99346 w 743522"/>
                    <a:gd name="connsiteY0" fmla="*/ 521399 h 690086"/>
                    <a:gd name="connsiteX1" fmla="*/ 99346 w 743522"/>
                    <a:gd name="connsiteY1" fmla="*/ 88868 h 690086"/>
                    <a:gd name="connsiteX2" fmla="*/ 61436 w 743522"/>
                    <a:gd name="connsiteY2" fmla="*/ 49625 h 690086"/>
                    <a:gd name="connsiteX3" fmla="*/ 0 w 743522"/>
                    <a:gd name="connsiteY3" fmla="*/ 49625 h 690086"/>
                    <a:gd name="connsiteX4" fmla="*/ 0 w 743522"/>
                    <a:gd name="connsiteY4" fmla="*/ 0 h 690086"/>
                    <a:gd name="connsiteX5" fmla="*/ 175070 w 743522"/>
                    <a:gd name="connsiteY5" fmla="*/ 0 h 690086"/>
                    <a:gd name="connsiteX6" fmla="*/ 175070 w 743522"/>
                    <a:gd name="connsiteY6" fmla="*/ 499205 h 690086"/>
                    <a:gd name="connsiteX7" fmla="*/ 301847 w 743522"/>
                    <a:gd name="connsiteY7" fmla="*/ 631222 h 690086"/>
                    <a:gd name="connsiteX8" fmla="*/ 565785 w 743522"/>
                    <a:gd name="connsiteY8" fmla="*/ 518827 h 690086"/>
                    <a:gd name="connsiteX9" fmla="*/ 565785 w 743522"/>
                    <a:gd name="connsiteY9" fmla="*/ 49721 h 690086"/>
                    <a:gd name="connsiteX10" fmla="*/ 457295 w 743522"/>
                    <a:gd name="connsiteY10" fmla="*/ 49721 h 690086"/>
                    <a:gd name="connsiteX11" fmla="*/ 457295 w 743522"/>
                    <a:gd name="connsiteY11" fmla="*/ 95 h 690086"/>
                    <a:gd name="connsiteX12" fmla="*/ 640271 w 743522"/>
                    <a:gd name="connsiteY12" fmla="*/ 95 h 690086"/>
                    <a:gd name="connsiteX13" fmla="*/ 640271 w 743522"/>
                    <a:gd name="connsiteY13" fmla="*/ 595979 h 690086"/>
                    <a:gd name="connsiteX14" fmla="*/ 679514 w 743522"/>
                    <a:gd name="connsiteY14" fmla="*/ 635222 h 690086"/>
                    <a:gd name="connsiteX15" fmla="*/ 743522 w 743522"/>
                    <a:gd name="connsiteY15" fmla="*/ 635222 h 690086"/>
                    <a:gd name="connsiteX16" fmla="*/ 743522 w 743522"/>
                    <a:gd name="connsiteY16" fmla="*/ 682276 h 690086"/>
                    <a:gd name="connsiteX17" fmla="*/ 587979 w 743522"/>
                    <a:gd name="connsiteY17" fmla="*/ 682276 h 690086"/>
                    <a:gd name="connsiteX18" fmla="*/ 565785 w 743522"/>
                    <a:gd name="connsiteY18" fmla="*/ 639128 h 690086"/>
                    <a:gd name="connsiteX19" fmla="*/ 565785 w 743522"/>
                    <a:gd name="connsiteY19" fmla="*/ 567214 h 690086"/>
                    <a:gd name="connsiteX20" fmla="*/ 279654 w 743522"/>
                    <a:gd name="connsiteY20" fmla="*/ 690086 h 690086"/>
                    <a:gd name="connsiteX21" fmla="*/ 99346 w 743522"/>
                    <a:gd name="connsiteY21" fmla="*/ 521399 h 690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43522" h="690086">
                      <a:moveTo>
                        <a:pt x="99346" y="521399"/>
                      </a:moveTo>
                      <a:lnTo>
                        <a:pt x="99346" y="88868"/>
                      </a:lnTo>
                      <a:cubicBezTo>
                        <a:pt x="99346" y="69247"/>
                        <a:pt x="79725" y="49625"/>
                        <a:pt x="61436" y="49625"/>
                      </a:cubicBezTo>
                      <a:lnTo>
                        <a:pt x="0" y="49625"/>
                      </a:lnTo>
                      <a:lnTo>
                        <a:pt x="0" y="0"/>
                      </a:lnTo>
                      <a:lnTo>
                        <a:pt x="175070" y="0"/>
                      </a:lnTo>
                      <a:lnTo>
                        <a:pt x="175070" y="499205"/>
                      </a:lnTo>
                      <a:cubicBezTo>
                        <a:pt x="175070" y="605028"/>
                        <a:pt x="231267" y="631222"/>
                        <a:pt x="301847" y="631222"/>
                      </a:cubicBezTo>
                      <a:cubicBezTo>
                        <a:pt x="399860" y="631222"/>
                        <a:pt x="492633" y="578930"/>
                        <a:pt x="565785" y="518827"/>
                      </a:cubicBezTo>
                      <a:lnTo>
                        <a:pt x="565785" y="49721"/>
                      </a:lnTo>
                      <a:lnTo>
                        <a:pt x="457295" y="49721"/>
                      </a:lnTo>
                      <a:lnTo>
                        <a:pt x="457295" y="95"/>
                      </a:lnTo>
                      <a:lnTo>
                        <a:pt x="640271" y="95"/>
                      </a:lnTo>
                      <a:lnTo>
                        <a:pt x="640271" y="595979"/>
                      </a:lnTo>
                      <a:cubicBezTo>
                        <a:pt x="640271" y="615601"/>
                        <a:pt x="659892" y="635222"/>
                        <a:pt x="679514" y="635222"/>
                      </a:cubicBezTo>
                      <a:lnTo>
                        <a:pt x="743522" y="635222"/>
                      </a:lnTo>
                      <a:lnTo>
                        <a:pt x="743522" y="682276"/>
                      </a:lnTo>
                      <a:lnTo>
                        <a:pt x="587979" y="682276"/>
                      </a:lnTo>
                      <a:cubicBezTo>
                        <a:pt x="573596" y="682276"/>
                        <a:pt x="567024" y="674465"/>
                        <a:pt x="565785" y="639128"/>
                      </a:cubicBezTo>
                      <a:lnTo>
                        <a:pt x="565785" y="567214"/>
                      </a:lnTo>
                      <a:cubicBezTo>
                        <a:pt x="486061" y="632555"/>
                        <a:pt x="394621" y="690086"/>
                        <a:pt x="279654" y="690086"/>
                      </a:cubicBezTo>
                      <a:cubicBezTo>
                        <a:pt x="184309" y="689991"/>
                        <a:pt x="99346" y="650748"/>
                        <a:pt x="99346" y="52139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DB9B877E-F98C-EDD1-6264-A0BC2F01CA77}"/>
                    </a:ext>
                  </a:extLst>
                </p:cNvPr>
                <p:cNvSpPr/>
                <p:nvPr/>
              </p:nvSpPr>
              <p:spPr>
                <a:xfrm>
                  <a:off x="9941432" y="2362200"/>
                  <a:ext cx="365855" cy="876871"/>
                </a:xfrm>
                <a:custGeom>
                  <a:avLst/>
                  <a:gdLst>
                    <a:gd name="connsiteX0" fmla="*/ 98013 w 365855"/>
                    <a:gd name="connsiteY0" fmla="*/ 722567 h 876871"/>
                    <a:gd name="connsiteX1" fmla="*/ 98013 w 365855"/>
                    <a:gd name="connsiteY1" fmla="*/ 237744 h 876871"/>
                    <a:gd name="connsiteX2" fmla="*/ 0 w 365855"/>
                    <a:gd name="connsiteY2" fmla="*/ 237744 h 876871"/>
                    <a:gd name="connsiteX3" fmla="*/ 0 w 365855"/>
                    <a:gd name="connsiteY3" fmla="*/ 188119 h 876871"/>
                    <a:gd name="connsiteX4" fmla="*/ 98013 w 365855"/>
                    <a:gd name="connsiteY4" fmla="*/ 188119 h 876871"/>
                    <a:gd name="connsiteX5" fmla="*/ 98013 w 365855"/>
                    <a:gd name="connsiteY5" fmla="*/ 0 h 876871"/>
                    <a:gd name="connsiteX6" fmla="*/ 173831 w 365855"/>
                    <a:gd name="connsiteY6" fmla="*/ 0 h 876871"/>
                    <a:gd name="connsiteX7" fmla="*/ 173831 w 365855"/>
                    <a:gd name="connsiteY7" fmla="*/ 188214 h 876871"/>
                    <a:gd name="connsiteX8" fmla="*/ 351568 w 365855"/>
                    <a:gd name="connsiteY8" fmla="*/ 188214 h 876871"/>
                    <a:gd name="connsiteX9" fmla="*/ 351568 w 365855"/>
                    <a:gd name="connsiteY9" fmla="*/ 237839 h 876871"/>
                    <a:gd name="connsiteX10" fmla="*/ 173831 w 365855"/>
                    <a:gd name="connsiteY10" fmla="*/ 237839 h 876871"/>
                    <a:gd name="connsiteX11" fmla="*/ 173831 w 365855"/>
                    <a:gd name="connsiteY11" fmla="*/ 716089 h 876871"/>
                    <a:gd name="connsiteX12" fmla="*/ 265271 w 365855"/>
                    <a:gd name="connsiteY12" fmla="*/ 824579 h 876871"/>
                    <a:gd name="connsiteX13" fmla="*/ 329280 w 365855"/>
                    <a:gd name="connsiteY13" fmla="*/ 811530 h 876871"/>
                    <a:gd name="connsiteX14" fmla="*/ 365856 w 365855"/>
                    <a:gd name="connsiteY14" fmla="*/ 811530 h 876871"/>
                    <a:gd name="connsiteX15" fmla="*/ 365856 w 365855"/>
                    <a:gd name="connsiteY15" fmla="*/ 861155 h 876871"/>
                    <a:gd name="connsiteX16" fmla="*/ 263939 w 365855"/>
                    <a:gd name="connsiteY16" fmla="*/ 876872 h 876871"/>
                    <a:gd name="connsiteX17" fmla="*/ 98013 w 365855"/>
                    <a:gd name="connsiteY17" fmla="*/ 722567 h 876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5855" h="876871">
                      <a:moveTo>
                        <a:pt x="98013" y="722567"/>
                      </a:moveTo>
                      <a:lnTo>
                        <a:pt x="98013" y="237744"/>
                      </a:lnTo>
                      <a:lnTo>
                        <a:pt x="0" y="237744"/>
                      </a:lnTo>
                      <a:lnTo>
                        <a:pt x="0" y="188119"/>
                      </a:lnTo>
                      <a:lnTo>
                        <a:pt x="98013" y="188119"/>
                      </a:lnTo>
                      <a:lnTo>
                        <a:pt x="98013" y="0"/>
                      </a:lnTo>
                      <a:lnTo>
                        <a:pt x="173831" y="0"/>
                      </a:lnTo>
                      <a:lnTo>
                        <a:pt x="173831" y="188214"/>
                      </a:lnTo>
                      <a:lnTo>
                        <a:pt x="351568" y="188214"/>
                      </a:lnTo>
                      <a:lnTo>
                        <a:pt x="351568" y="237839"/>
                      </a:lnTo>
                      <a:lnTo>
                        <a:pt x="173831" y="237839"/>
                      </a:lnTo>
                      <a:lnTo>
                        <a:pt x="173831" y="716089"/>
                      </a:lnTo>
                      <a:cubicBezTo>
                        <a:pt x="173831" y="797147"/>
                        <a:pt x="197358" y="824579"/>
                        <a:pt x="265271" y="824579"/>
                      </a:cubicBezTo>
                      <a:cubicBezTo>
                        <a:pt x="294037" y="824579"/>
                        <a:pt x="318801" y="818007"/>
                        <a:pt x="329280" y="811530"/>
                      </a:cubicBezTo>
                      <a:lnTo>
                        <a:pt x="365856" y="811530"/>
                      </a:lnTo>
                      <a:lnTo>
                        <a:pt x="365856" y="861155"/>
                      </a:lnTo>
                      <a:cubicBezTo>
                        <a:pt x="343663" y="868966"/>
                        <a:pt x="303182" y="876872"/>
                        <a:pt x="263939" y="876872"/>
                      </a:cubicBezTo>
                      <a:cubicBezTo>
                        <a:pt x="155449" y="876776"/>
                        <a:pt x="98013" y="833628"/>
                        <a:pt x="98013" y="72256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A70B7500-F927-D83D-1584-4D18169C0AA5}"/>
                    </a:ext>
                  </a:extLst>
                </p:cNvPr>
                <p:cNvSpPr/>
                <p:nvPr/>
              </p:nvSpPr>
              <p:spPr>
                <a:xfrm>
                  <a:off x="10409205" y="2317623"/>
                  <a:ext cx="738378" cy="914780"/>
                </a:xfrm>
                <a:custGeom>
                  <a:avLst/>
                  <a:gdLst>
                    <a:gd name="connsiteX0" fmla="*/ 176403 w 738378"/>
                    <a:gd name="connsiteY0" fmla="*/ 867727 h 914780"/>
                    <a:gd name="connsiteX1" fmla="*/ 294037 w 738378"/>
                    <a:gd name="connsiteY1" fmla="*/ 867727 h 914780"/>
                    <a:gd name="connsiteX2" fmla="*/ 294037 w 738378"/>
                    <a:gd name="connsiteY2" fmla="*/ 914781 h 914780"/>
                    <a:gd name="connsiteX3" fmla="*/ 5239 w 738378"/>
                    <a:gd name="connsiteY3" fmla="*/ 914781 h 914780"/>
                    <a:gd name="connsiteX4" fmla="*/ 5239 w 738378"/>
                    <a:gd name="connsiteY4" fmla="*/ 867727 h 914780"/>
                    <a:gd name="connsiteX5" fmla="*/ 62771 w 738378"/>
                    <a:gd name="connsiteY5" fmla="*/ 867727 h 914780"/>
                    <a:gd name="connsiteX6" fmla="*/ 100680 w 738378"/>
                    <a:gd name="connsiteY6" fmla="*/ 829818 h 914780"/>
                    <a:gd name="connsiteX7" fmla="*/ 100680 w 738378"/>
                    <a:gd name="connsiteY7" fmla="*/ 87630 h 914780"/>
                    <a:gd name="connsiteX8" fmla="*/ 62771 w 738378"/>
                    <a:gd name="connsiteY8" fmla="*/ 48387 h 914780"/>
                    <a:gd name="connsiteX9" fmla="*/ 0 w 738378"/>
                    <a:gd name="connsiteY9" fmla="*/ 48387 h 914780"/>
                    <a:gd name="connsiteX10" fmla="*/ 0 w 738378"/>
                    <a:gd name="connsiteY10" fmla="*/ 0 h 914780"/>
                    <a:gd name="connsiteX11" fmla="*/ 158116 w 738378"/>
                    <a:gd name="connsiteY11" fmla="*/ 0 h 914780"/>
                    <a:gd name="connsiteX12" fmla="*/ 176403 w 738378"/>
                    <a:gd name="connsiteY12" fmla="*/ 23527 h 914780"/>
                    <a:gd name="connsiteX13" fmla="*/ 176403 w 738378"/>
                    <a:gd name="connsiteY13" fmla="*/ 352806 h 914780"/>
                    <a:gd name="connsiteX14" fmla="*/ 466535 w 738378"/>
                    <a:gd name="connsiteY14" fmla="*/ 226028 h 914780"/>
                    <a:gd name="connsiteX15" fmla="*/ 649510 w 738378"/>
                    <a:gd name="connsiteY15" fmla="*/ 395859 h 914780"/>
                    <a:gd name="connsiteX16" fmla="*/ 649510 w 738378"/>
                    <a:gd name="connsiteY16" fmla="*/ 829723 h 914780"/>
                    <a:gd name="connsiteX17" fmla="*/ 687420 w 738378"/>
                    <a:gd name="connsiteY17" fmla="*/ 867632 h 914780"/>
                    <a:gd name="connsiteX18" fmla="*/ 738378 w 738378"/>
                    <a:gd name="connsiteY18" fmla="*/ 867632 h 914780"/>
                    <a:gd name="connsiteX19" fmla="*/ 738378 w 738378"/>
                    <a:gd name="connsiteY19" fmla="*/ 914686 h 914780"/>
                    <a:gd name="connsiteX20" fmla="*/ 456152 w 738378"/>
                    <a:gd name="connsiteY20" fmla="*/ 914686 h 914780"/>
                    <a:gd name="connsiteX21" fmla="*/ 456152 w 738378"/>
                    <a:gd name="connsiteY21" fmla="*/ 867632 h 914780"/>
                    <a:gd name="connsiteX22" fmla="*/ 573786 w 738378"/>
                    <a:gd name="connsiteY22" fmla="*/ 867632 h 914780"/>
                    <a:gd name="connsiteX23" fmla="*/ 573786 w 738378"/>
                    <a:gd name="connsiteY23" fmla="*/ 418147 h 914780"/>
                    <a:gd name="connsiteX24" fmla="*/ 441770 w 738378"/>
                    <a:gd name="connsiteY24" fmla="*/ 287464 h 914780"/>
                    <a:gd name="connsiteX25" fmla="*/ 176499 w 738378"/>
                    <a:gd name="connsiteY25" fmla="*/ 399859 h 914780"/>
                    <a:gd name="connsiteX26" fmla="*/ 176499 w 738378"/>
                    <a:gd name="connsiteY26" fmla="*/ 867727 h 91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38378" h="914780">
                      <a:moveTo>
                        <a:pt x="176403" y="867727"/>
                      </a:moveTo>
                      <a:lnTo>
                        <a:pt x="294037" y="867727"/>
                      </a:lnTo>
                      <a:lnTo>
                        <a:pt x="294037" y="914781"/>
                      </a:lnTo>
                      <a:lnTo>
                        <a:pt x="5239" y="914781"/>
                      </a:lnTo>
                      <a:lnTo>
                        <a:pt x="5239" y="867727"/>
                      </a:lnTo>
                      <a:lnTo>
                        <a:pt x="62771" y="867727"/>
                      </a:lnTo>
                      <a:cubicBezTo>
                        <a:pt x="82391" y="867727"/>
                        <a:pt x="100680" y="849439"/>
                        <a:pt x="100680" y="829818"/>
                      </a:cubicBezTo>
                      <a:lnTo>
                        <a:pt x="100680" y="87630"/>
                      </a:lnTo>
                      <a:cubicBezTo>
                        <a:pt x="100680" y="69342"/>
                        <a:pt x="82391" y="48387"/>
                        <a:pt x="62771" y="48387"/>
                      </a:cubicBezTo>
                      <a:lnTo>
                        <a:pt x="0" y="48387"/>
                      </a:lnTo>
                      <a:lnTo>
                        <a:pt x="0" y="0"/>
                      </a:lnTo>
                      <a:lnTo>
                        <a:pt x="158116" y="0"/>
                      </a:lnTo>
                      <a:cubicBezTo>
                        <a:pt x="171165" y="0"/>
                        <a:pt x="176403" y="7810"/>
                        <a:pt x="176403" y="23527"/>
                      </a:cubicBezTo>
                      <a:lnTo>
                        <a:pt x="176403" y="352806"/>
                      </a:lnTo>
                      <a:cubicBezTo>
                        <a:pt x="250889" y="287464"/>
                        <a:pt x="355378" y="226028"/>
                        <a:pt x="466535" y="226028"/>
                      </a:cubicBezTo>
                      <a:cubicBezTo>
                        <a:pt x="568453" y="226028"/>
                        <a:pt x="649510" y="260032"/>
                        <a:pt x="649510" y="395859"/>
                      </a:cubicBezTo>
                      <a:lnTo>
                        <a:pt x="649510" y="829723"/>
                      </a:lnTo>
                      <a:cubicBezTo>
                        <a:pt x="649510" y="849344"/>
                        <a:pt x="669131" y="867632"/>
                        <a:pt x="687420" y="867632"/>
                      </a:cubicBezTo>
                      <a:lnTo>
                        <a:pt x="738378" y="867632"/>
                      </a:lnTo>
                      <a:lnTo>
                        <a:pt x="738378" y="914686"/>
                      </a:lnTo>
                      <a:lnTo>
                        <a:pt x="456152" y="914686"/>
                      </a:lnTo>
                      <a:lnTo>
                        <a:pt x="456152" y="867632"/>
                      </a:lnTo>
                      <a:lnTo>
                        <a:pt x="573786" y="867632"/>
                      </a:lnTo>
                      <a:lnTo>
                        <a:pt x="573786" y="418147"/>
                      </a:lnTo>
                      <a:cubicBezTo>
                        <a:pt x="573786" y="309658"/>
                        <a:pt x="518923" y="287464"/>
                        <a:pt x="441770" y="287464"/>
                      </a:cubicBezTo>
                      <a:cubicBezTo>
                        <a:pt x="343758" y="287464"/>
                        <a:pt x="253555" y="337090"/>
                        <a:pt x="176499" y="399859"/>
                      </a:cubicBezTo>
                      <a:lnTo>
                        <a:pt x="176499" y="867727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0" name="Graphic 7">
                <a:extLst>
                  <a:ext uri="{FF2B5EF4-FFF2-40B4-BE49-F238E27FC236}">
                    <a16:creationId xmlns:a16="http://schemas.microsoft.com/office/drawing/2014/main" id="{DE26443E-A132-0C75-975A-0265A0B55DA0}"/>
                  </a:ext>
                </a:extLst>
              </p:cNvPr>
              <p:cNvGrpSpPr/>
              <p:nvPr/>
            </p:nvGrpSpPr>
            <p:grpSpPr>
              <a:xfrm>
                <a:off x="4478369" y="3643122"/>
                <a:ext cx="3599594" cy="923925"/>
                <a:chOff x="4478369" y="3643122"/>
                <a:chExt cx="3599594" cy="923925"/>
              </a:xfrm>
              <a:solidFill>
                <a:srgbClr val="00664F"/>
              </a:solidFill>
            </p:grpSpPr>
            <p:sp>
              <p:nvSpPr>
                <p:cNvPr id="61" name="Freeform 60">
                  <a:extLst>
                    <a:ext uri="{FF2B5EF4-FFF2-40B4-BE49-F238E27FC236}">
                      <a16:creationId xmlns:a16="http://schemas.microsoft.com/office/drawing/2014/main" id="{59DB8CB5-59FF-91F7-5BA3-E9BA4C5541E7}"/>
                    </a:ext>
                  </a:extLst>
                </p:cNvPr>
                <p:cNvSpPr/>
                <p:nvPr/>
              </p:nvSpPr>
              <p:spPr>
                <a:xfrm>
                  <a:off x="4478369" y="3643122"/>
                  <a:ext cx="670369" cy="917352"/>
                </a:xfrm>
                <a:custGeom>
                  <a:avLst/>
                  <a:gdLst>
                    <a:gd name="connsiteX0" fmla="*/ 598456 w 670369"/>
                    <a:gd name="connsiteY0" fmla="*/ 414242 h 917352"/>
                    <a:gd name="connsiteX1" fmla="*/ 71914 w 670369"/>
                    <a:gd name="connsiteY1" fmla="*/ 414242 h 917352"/>
                    <a:gd name="connsiteX2" fmla="*/ 71914 w 670369"/>
                    <a:gd name="connsiteY2" fmla="*/ 0 h 917352"/>
                    <a:gd name="connsiteX3" fmla="*/ 0 w 670369"/>
                    <a:gd name="connsiteY3" fmla="*/ 0 h 917352"/>
                    <a:gd name="connsiteX4" fmla="*/ 0 w 670369"/>
                    <a:gd name="connsiteY4" fmla="*/ 917353 h 917352"/>
                    <a:gd name="connsiteX5" fmla="*/ 71914 w 670369"/>
                    <a:gd name="connsiteY5" fmla="*/ 917353 h 917352"/>
                    <a:gd name="connsiteX6" fmla="*/ 71914 w 670369"/>
                    <a:gd name="connsiteY6" fmla="*/ 474345 h 917352"/>
                    <a:gd name="connsiteX7" fmla="*/ 598456 w 670369"/>
                    <a:gd name="connsiteY7" fmla="*/ 474345 h 917352"/>
                    <a:gd name="connsiteX8" fmla="*/ 598456 w 670369"/>
                    <a:gd name="connsiteY8" fmla="*/ 917353 h 917352"/>
                    <a:gd name="connsiteX9" fmla="*/ 670369 w 670369"/>
                    <a:gd name="connsiteY9" fmla="*/ 917353 h 917352"/>
                    <a:gd name="connsiteX10" fmla="*/ 670369 w 670369"/>
                    <a:gd name="connsiteY10" fmla="*/ 0 h 917352"/>
                    <a:gd name="connsiteX11" fmla="*/ 598456 w 670369"/>
                    <a:gd name="connsiteY11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69" h="917352">
                      <a:moveTo>
                        <a:pt x="598456" y="414242"/>
                      </a:moveTo>
                      <a:lnTo>
                        <a:pt x="71914" y="414242"/>
                      </a:lnTo>
                      <a:lnTo>
                        <a:pt x="71914" y="0"/>
                      </a:ln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71914" y="917353"/>
                      </a:lnTo>
                      <a:lnTo>
                        <a:pt x="71914" y="474345"/>
                      </a:lnTo>
                      <a:lnTo>
                        <a:pt x="598456" y="474345"/>
                      </a:lnTo>
                      <a:lnTo>
                        <a:pt x="598456" y="917353"/>
                      </a:lnTo>
                      <a:lnTo>
                        <a:pt x="670369" y="917353"/>
                      </a:lnTo>
                      <a:lnTo>
                        <a:pt x="670369" y="0"/>
                      </a:lnTo>
                      <a:lnTo>
                        <a:pt x="598456" y="0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 61">
                  <a:extLst>
                    <a:ext uri="{FF2B5EF4-FFF2-40B4-BE49-F238E27FC236}">
                      <a16:creationId xmlns:a16="http://schemas.microsoft.com/office/drawing/2014/main" id="{16AEE9B4-B965-F9A4-A43C-8826994586A6}"/>
                    </a:ext>
                  </a:extLst>
                </p:cNvPr>
                <p:cNvSpPr/>
                <p:nvPr/>
              </p:nvSpPr>
              <p:spPr>
                <a:xfrm>
                  <a:off x="5321141" y="3869245"/>
                  <a:ext cx="584167" cy="696467"/>
                </a:xfrm>
                <a:custGeom>
                  <a:avLst/>
                  <a:gdLst>
                    <a:gd name="connsiteX0" fmla="*/ 303180 w 584167"/>
                    <a:gd name="connsiteY0" fmla="*/ 0 h 696467"/>
                    <a:gd name="connsiteX1" fmla="*/ 86106 w 584167"/>
                    <a:gd name="connsiteY1" fmla="*/ 95155 h 696467"/>
                    <a:gd name="connsiteX2" fmla="*/ 0 w 584167"/>
                    <a:gd name="connsiteY2" fmla="*/ 351472 h 696467"/>
                    <a:gd name="connsiteX3" fmla="*/ 82867 w 584167"/>
                    <a:gd name="connsiteY3" fmla="*/ 603599 h 696467"/>
                    <a:gd name="connsiteX4" fmla="*/ 320230 w 584167"/>
                    <a:gd name="connsiteY4" fmla="*/ 696468 h 696467"/>
                    <a:gd name="connsiteX5" fmla="*/ 567976 w 584167"/>
                    <a:gd name="connsiteY5" fmla="*/ 620363 h 696467"/>
                    <a:gd name="connsiteX6" fmla="*/ 568452 w 584167"/>
                    <a:gd name="connsiteY6" fmla="*/ 619982 h 696467"/>
                    <a:gd name="connsiteX7" fmla="*/ 568452 w 584167"/>
                    <a:gd name="connsiteY7" fmla="*/ 569690 h 696467"/>
                    <a:gd name="connsiteX8" fmla="*/ 537877 w 584167"/>
                    <a:gd name="connsiteY8" fmla="*/ 569690 h 696467"/>
                    <a:gd name="connsiteX9" fmla="*/ 537496 w 584167"/>
                    <a:gd name="connsiteY9" fmla="*/ 570071 h 696467"/>
                    <a:gd name="connsiteX10" fmla="*/ 326707 w 584167"/>
                    <a:gd name="connsiteY10" fmla="*/ 640271 h 696467"/>
                    <a:gd name="connsiteX11" fmla="*/ 134588 w 584167"/>
                    <a:gd name="connsiteY11" fmla="*/ 567214 h 696467"/>
                    <a:gd name="connsiteX12" fmla="*/ 69246 w 584167"/>
                    <a:gd name="connsiteY12" fmla="*/ 352806 h 696467"/>
                    <a:gd name="connsiteX13" fmla="*/ 582835 w 584167"/>
                    <a:gd name="connsiteY13" fmla="*/ 352806 h 696467"/>
                    <a:gd name="connsiteX14" fmla="*/ 582835 w 584167"/>
                    <a:gd name="connsiteY14" fmla="*/ 351472 h 696467"/>
                    <a:gd name="connsiteX15" fmla="*/ 583120 w 584167"/>
                    <a:gd name="connsiteY15" fmla="*/ 345853 h 696467"/>
                    <a:gd name="connsiteX16" fmla="*/ 584168 w 584167"/>
                    <a:gd name="connsiteY16" fmla="*/ 320135 h 696467"/>
                    <a:gd name="connsiteX17" fmla="*/ 506730 w 584167"/>
                    <a:gd name="connsiteY17" fmla="*/ 76486 h 696467"/>
                    <a:gd name="connsiteX18" fmla="*/ 303180 w 584167"/>
                    <a:gd name="connsiteY18" fmla="*/ 0 h 696467"/>
                    <a:gd name="connsiteX19" fmla="*/ 303180 w 584167"/>
                    <a:gd name="connsiteY19" fmla="*/ 52197 h 696467"/>
                    <a:gd name="connsiteX20" fmla="*/ 455390 w 584167"/>
                    <a:gd name="connsiteY20" fmla="*/ 109156 h 696467"/>
                    <a:gd name="connsiteX21" fmla="*/ 516064 w 584167"/>
                    <a:gd name="connsiteY21" fmla="*/ 300514 h 696467"/>
                    <a:gd name="connsiteX22" fmla="*/ 70675 w 584167"/>
                    <a:gd name="connsiteY22" fmla="*/ 300514 h 696467"/>
                    <a:gd name="connsiteX23" fmla="*/ 145922 w 584167"/>
                    <a:gd name="connsiteY23" fmla="*/ 114586 h 696467"/>
                    <a:gd name="connsiteX24" fmla="*/ 303180 w 584167"/>
                    <a:gd name="connsiteY24" fmla="*/ 52197 h 696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84167" h="696467">
                      <a:moveTo>
                        <a:pt x="303180" y="0"/>
                      </a:moveTo>
                      <a:cubicBezTo>
                        <a:pt x="217455" y="0"/>
                        <a:pt x="140398" y="33814"/>
                        <a:pt x="86106" y="95155"/>
                      </a:cubicBezTo>
                      <a:cubicBezTo>
                        <a:pt x="29813" y="158782"/>
                        <a:pt x="0" y="247460"/>
                        <a:pt x="0" y="351472"/>
                      </a:cubicBezTo>
                      <a:cubicBezTo>
                        <a:pt x="0" y="456819"/>
                        <a:pt x="28670" y="543973"/>
                        <a:pt x="82867" y="603599"/>
                      </a:cubicBezTo>
                      <a:cubicBezTo>
                        <a:pt x="138113" y="664369"/>
                        <a:pt x="220218" y="696468"/>
                        <a:pt x="320230" y="696468"/>
                      </a:cubicBezTo>
                      <a:cubicBezTo>
                        <a:pt x="421671" y="696468"/>
                        <a:pt x="502729" y="671608"/>
                        <a:pt x="567976" y="620363"/>
                      </a:cubicBezTo>
                      <a:lnTo>
                        <a:pt x="568452" y="619982"/>
                      </a:lnTo>
                      <a:lnTo>
                        <a:pt x="568452" y="569690"/>
                      </a:lnTo>
                      <a:lnTo>
                        <a:pt x="537877" y="569690"/>
                      </a:lnTo>
                      <a:lnTo>
                        <a:pt x="537496" y="570071"/>
                      </a:lnTo>
                      <a:cubicBezTo>
                        <a:pt x="476440" y="631127"/>
                        <a:pt x="379190" y="640271"/>
                        <a:pt x="326707" y="640271"/>
                      </a:cubicBezTo>
                      <a:cubicBezTo>
                        <a:pt x="242506" y="640271"/>
                        <a:pt x="177927" y="615696"/>
                        <a:pt x="134588" y="567214"/>
                      </a:cubicBezTo>
                      <a:cubicBezTo>
                        <a:pt x="91440" y="518922"/>
                        <a:pt x="69437" y="446722"/>
                        <a:pt x="69246" y="352806"/>
                      </a:cubicBezTo>
                      <a:lnTo>
                        <a:pt x="582835" y="352806"/>
                      </a:lnTo>
                      <a:lnTo>
                        <a:pt x="582835" y="351472"/>
                      </a:lnTo>
                      <a:cubicBezTo>
                        <a:pt x="582835" y="350711"/>
                        <a:pt x="582930" y="348615"/>
                        <a:pt x="583120" y="345853"/>
                      </a:cubicBezTo>
                      <a:cubicBezTo>
                        <a:pt x="583501" y="339566"/>
                        <a:pt x="584168" y="329184"/>
                        <a:pt x="584168" y="320135"/>
                      </a:cubicBezTo>
                      <a:cubicBezTo>
                        <a:pt x="584168" y="212979"/>
                        <a:pt x="558069" y="130969"/>
                        <a:pt x="506730" y="76486"/>
                      </a:cubicBezTo>
                      <a:cubicBezTo>
                        <a:pt x="458724" y="25718"/>
                        <a:pt x="390334" y="0"/>
                        <a:pt x="303180" y="0"/>
                      </a:cubicBezTo>
                      <a:close/>
                      <a:moveTo>
                        <a:pt x="303180" y="52197"/>
                      </a:moveTo>
                      <a:cubicBezTo>
                        <a:pt x="369094" y="52197"/>
                        <a:pt x="420243" y="71342"/>
                        <a:pt x="455390" y="109156"/>
                      </a:cubicBezTo>
                      <a:cubicBezTo>
                        <a:pt x="493585" y="150209"/>
                        <a:pt x="514064" y="214598"/>
                        <a:pt x="516064" y="300514"/>
                      </a:cubicBezTo>
                      <a:lnTo>
                        <a:pt x="70675" y="300514"/>
                      </a:lnTo>
                      <a:cubicBezTo>
                        <a:pt x="78391" y="220313"/>
                        <a:pt x="103727" y="157829"/>
                        <a:pt x="145922" y="114586"/>
                      </a:cubicBezTo>
                      <a:cubicBezTo>
                        <a:pt x="185832" y="73819"/>
                        <a:pt x="240125" y="52197"/>
                        <a:pt x="303180" y="5219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10F884B3-D446-ACE0-6062-EB0953EC1B01}"/>
                    </a:ext>
                  </a:extLst>
                </p:cNvPr>
                <p:cNvSpPr/>
                <p:nvPr/>
              </p:nvSpPr>
              <p:spPr>
                <a:xfrm>
                  <a:off x="6039897" y="3869245"/>
                  <a:ext cx="520065" cy="697801"/>
                </a:xfrm>
                <a:custGeom>
                  <a:avLst/>
                  <a:gdLst>
                    <a:gd name="connsiteX0" fmla="*/ 456438 w 520065"/>
                    <a:gd name="connsiteY0" fmla="*/ 43339 h 697801"/>
                    <a:gd name="connsiteX1" fmla="*/ 288703 w 520065"/>
                    <a:gd name="connsiteY1" fmla="*/ 0 h 697801"/>
                    <a:gd name="connsiteX2" fmla="*/ 46291 w 520065"/>
                    <a:gd name="connsiteY2" fmla="*/ 58960 h 697801"/>
                    <a:gd name="connsiteX3" fmla="*/ 45625 w 520065"/>
                    <a:gd name="connsiteY3" fmla="*/ 59341 h 697801"/>
                    <a:gd name="connsiteX4" fmla="*/ 45625 w 520065"/>
                    <a:gd name="connsiteY4" fmla="*/ 114967 h 697801"/>
                    <a:gd name="connsiteX5" fmla="*/ 74866 w 520065"/>
                    <a:gd name="connsiteY5" fmla="*/ 114967 h 697801"/>
                    <a:gd name="connsiteX6" fmla="*/ 75248 w 520065"/>
                    <a:gd name="connsiteY6" fmla="*/ 114681 h 697801"/>
                    <a:gd name="connsiteX7" fmla="*/ 286131 w 520065"/>
                    <a:gd name="connsiteY7" fmla="*/ 54864 h 697801"/>
                    <a:gd name="connsiteX8" fmla="*/ 406241 w 520065"/>
                    <a:gd name="connsiteY8" fmla="*/ 86773 h 697801"/>
                    <a:gd name="connsiteX9" fmla="*/ 452152 w 520065"/>
                    <a:gd name="connsiteY9" fmla="*/ 197263 h 697801"/>
                    <a:gd name="connsiteX10" fmla="*/ 452152 w 520065"/>
                    <a:gd name="connsiteY10" fmla="*/ 318421 h 697801"/>
                    <a:gd name="connsiteX11" fmla="*/ 274415 w 520065"/>
                    <a:gd name="connsiteY11" fmla="*/ 297942 h 697801"/>
                    <a:gd name="connsiteX12" fmla="*/ 0 w 520065"/>
                    <a:gd name="connsiteY12" fmla="*/ 499205 h 697801"/>
                    <a:gd name="connsiteX13" fmla="*/ 62675 w 520065"/>
                    <a:gd name="connsiteY13" fmla="*/ 646843 h 697801"/>
                    <a:gd name="connsiteX14" fmla="*/ 220789 w 520065"/>
                    <a:gd name="connsiteY14" fmla="*/ 697802 h 697801"/>
                    <a:gd name="connsiteX15" fmla="*/ 358235 w 520065"/>
                    <a:gd name="connsiteY15" fmla="*/ 670560 h 697801"/>
                    <a:gd name="connsiteX16" fmla="*/ 452057 w 520065"/>
                    <a:gd name="connsiteY16" fmla="*/ 600456 h 697801"/>
                    <a:gd name="connsiteX17" fmla="*/ 452057 w 520065"/>
                    <a:gd name="connsiteY17" fmla="*/ 623316 h 697801"/>
                    <a:gd name="connsiteX18" fmla="*/ 500444 w 520065"/>
                    <a:gd name="connsiteY18" fmla="*/ 691229 h 697801"/>
                    <a:gd name="connsiteX19" fmla="*/ 520065 w 520065"/>
                    <a:gd name="connsiteY19" fmla="*/ 691229 h 697801"/>
                    <a:gd name="connsiteX20" fmla="*/ 520065 w 520065"/>
                    <a:gd name="connsiteY20" fmla="*/ 193357 h 697801"/>
                    <a:gd name="connsiteX21" fmla="*/ 456438 w 520065"/>
                    <a:gd name="connsiteY21" fmla="*/ 43339 h 697801"/>
                    <a:gd name="connsiteX22" fmla="*/ 229838 w 520065"/>
                    <a:gd name="connsiteY22" fmla="*/ 644176 h 697801"/>
                    <a:gd name="connsiteX23" fmla="*/ 69152 w 520065"/>
                    <a:gd name="connsiteY23" fmla="*/ 493871 h 697801"/>
                    <a:gd name="connsiteX24" fmla="*/ 278225 w 520065"/>
                    <a:gd name="connsiteY24" fmla="*/ 347472 h 697801"/>
                    <a:gd name="connsiteX25" fmla="*/ 452057 w 520065"/>
                    <a:gd name="connsiteY25" fmla="*/ 368141 h 697801"/>
                    <a:gd name="connsiteX26" fmla="*/ 452057 w 520065"/>
                    <a:gd name="connsiteY26" fmla="*/ 533876 h 697801"/>
                    <a:gd name="connsiteX27" fmla="*/ 229838 w 520065"/>
                    <a:gd name="connsiteY27" fmla="*/ 644176 h 697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20065" h="697801">
                      <a:moveTo>
                        <a:pt x="456438" y="43339"/>
                      </a:moveTo>
                      <a:cubicBezTo>
                        <a:pt x="418338" y="14573"/>
                        <a:pt x="361950" y="0"/>
                        <a:pt x="288703" y="0"/>
                      </a:cubicBezTo>
                      <a:cubicBezTo>
                        <a:pt x="196787" y="0"/>
                        <a:pt x="119825" y="18764"/>
                        <a:pt x="46291" y="58960"/>
                      </a:cubicBezTo>
                      <a:lnTo>
                        <a:pt x="45625" y="59341"/>
                      </a:lnTo>
                      <a:lnTo>
                        <a:pt x="45625" y="114967"/>
                      </a:lnTo>
                      <a:lnTo>
                        <a:pt x="74866" y="114967"/>
                      </a:lnTo>
                      <a:lnTo>
                        <a:pt x="75248" y="114681"/>
                      </a:lnTo>
                      <a:cubicBezTo>
                        <a:pt x="124968" y="75533"/>
                        <a:pt x="197834" y="54864"/>
                        <a:pt x="286131" y="54864"/>
                      </a:cubicBezTo>
                      <a:cubicBezTo>
                        <a:pt x="338424" y="54864"/>
                        <a:pt x="378809" y="65627"/>
                        <a:pt x="406241" y="86773"/>
                      </a:cubicBezTo>
                      <a:cubicBezTo>
                        <a:pt x="436722" y="110299"/>
                        <a:pt x="452152" y="147447"/>
                        <a:pt x="452152" y="197263"/>
                      </a:cubicBezTo>
                      <a:lnTo>
                        <a:pt x="452152" y="318421"/>
                      </a:lnTo>
                      <a:cubicBezTo>
                        <a:pt x="396812" y="304419"/>
                        <a:pt x="340233" y="297942"/>
                        <a:pt x="274415" y="297942"/>
                      </a:cubicBezTo>
                      <a:cubicBezTo>
                        <a:pt x="100013" y="297942"/>
                        <a:pt x="0" y="371285"/>
                        <a:pt x="0" y="499205"/>
                      </a:cubicBezTo>
                      <a:cubicBezTo>
                        <a:pt x="0" y="560832"/>
                        <a:pt x="21717" y="611886"/>
                        <a:pt x="62675" y="646843"/>
                      </a:cubicBezTo>
                      <a:cubicBezTo>
                        <a:pt x="101727" y="680180"/>
                        <a:pt x="156401" y="697802"/>
                        <a:pt x="220789" y="697802"/>
                      </a:cubicBezTo>
                      <a:cubicBezTo>
                        <a:pt x="274225" y="697802"/>
                        <a:pt x="319183" y="688848"/>
                        <a:pt x="358235" y="670560"/>
                      </a:cubicBezTo>
                      <a:cubicBezTo>
                        <a:pt x="391096" y="655130"/>
                        <a:pt x="420148" y="633508"/>
                        <a:pt x="452057" y="600456"/>
                      </a:cubicBezTo>
                      <a:lnTo>
                        <a:pt x="452057" y="623316"/>
                      </a:lnTo>
                      <a:cubicBezTo>
                        <a:pt x="452057" y="678561"/>
                        <a:pt x="461106" y="691229"/>
                        <a:pt x="500444" y="691229"/>
                      </a:cubicBezTo>
                      <a:lnTo>
                        <a:pt x="520065" y="691229"/>
                      </a:lnTo>
                      <a:lnTo>
                        <a:pt x="520065" y="193357"/>
                      </a:lnTo>
                      <a:cubicBezTo>
                        <a:pt x="519970" y="125730"/>
                        <a:pt x="498634" y="75247"/>
                        <a:pt x="456438" y="43339"/>
                      </a:cubicBezTo>
                      <a:close/>
                      <a:moveTo>
                        <a:pt x="229838" y="644176"/>
                      </a:moveTo>
                      <a:cubicBezTo>
                        <a:pt x="90011" y="644176"/>
                        <a:pt x="69152" y="549973"/>
                        <a:pt x="69152" y="493871"/>
                      </a:cubicBezTo>
                      <a:cubicBezTo>
                        <a:pt x="69152" y="439198"/>
                        <a:pt x="96298" y="347472"/>
                        <a:pt x="278225" y="347472"/>
                      </a:cubicBezTo>
                      <a:cubicBezTo>
                        <a:pt x="333851" y="347472"/>
                        <a:pt x="389097" y="354044"/>
                        <a:pt x="452057" y="368141"/>
                      </a:cubicBezTo>
                      <a:lnTo>
                        <a:pt x="452057" y="533876"/>
                      </a:lnTo>
                      <a:cubicBezTo>
                        <a:pt x="396526" y="600170"/>
                        <a:pt x="337471" y="644176"/>
                        <a:pt x="229838" y="644176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 63">
                  <a:extLst>
                    <a:ext uri="{FF2B5EF4-FFF2-40B4-BE49-F238E27FC236}">
                      <a16:creationId xmlns:a16="http://schemas.microsoft.com/office/drawing/2014/main" id="{60E67B07-016B-E615-D026-45798EC72B06}"/>
                    </a:ext>
                  </a:extLst>
                </p:cNvPr>
                <p:cNvSpPr/>
                <p:nvPr/>
              </p:nvSpPr>
              <p:spPr>
                <a:xfrm>
                  <a:off x="6793706" y="3643122"/>
                  <a:ext cx="67915" cy="917352"/>
                </a:xfrm>
                <a:custGeom>
                  <a:avLst/>
                  <a:gdLst>
                    <a:gd name="connsiteX0" fmla="*/ 24860 w 67915"/>
                    <a:gd name="connsiteY0" fmla="*/ 0 h 917352"/>
                    <a:gd name="connsiteX1" fmla="*/ 0 w 67915"/>
                    <a:gd name="connsiteY1" fmla="*/ 0 h 917352"/>
                    <a:gd name="connsiteX2" fmla="*/ 0 w 67915"/>
                    <a:gd name="connsiteY2" fmla="*/ 917353 h 917352"/>
                    <a:gd name="connsiteX3" fmla="*/ 67913 w 67915"/>
                    <a:gd name="connsiteY3" fmla="*/ 917353 h 917352"/>
                    <a:gd name="connsiteX4" fmla="*/ 67913 w 67915"/>
                    <a:gd name="connsiteY4" fmla="*/ 64103 h 917352"/>
                    <a:gd name="connsiteX5" fmla="*/ 24860 w 67915"/>
                    <a:gd name="connsiteY5" fmla="*/ 0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915" h="917352">
                      <a:moveTo>
                        <a:pt x="24860" y="0"/>
                      </a:move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64103"/>
                      </a:lnTo>
                      <a:cubicBezTo>
                        <a:pt x="68009" y="10573"/>
                        <a:pt x="64484" y="0"/>
                        <a:pt x="24860" y="0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 64">
                  <a:extLst>
                    <a:ext uri="{FF2B5EF4-FFF2-40B4-BE49-F238E27FC236}">
                      <a16:creationId xmlns:a16="http://schemas.microsoft.com/office/drawing/2014/main" id="{FB3681D7-21DC-5DDA-20FD-46E32DF12E60}"/>
                    </a:ext>
                  </a:extLst>
                </p:cNvPr>
                <p:cNvSpPr/>
                <p:nvPr/>
              </p:nvSpPr>
              <p:spPr>
                <a:xfrm>
                  <a:off x="7028878" y="3687603"/>
                  <a:ext cx="354139" cy="878109"/>
                </a:xfrm>
                <a:custGeom>
                  <a:avLst/>
                  <a:gdLst>
                    <a:gd name="connsiteX0" fmla="*/ 158115 w 354139"/>
                    <a:gd name="connsiteY0" fmla="*/ 716089 h 878109"/>
                    <a:gd name="connsiteX1" fmla="*/ 158115 w 354139"/>
                    <a:gd name="connsiteY1" fmla="*/ 241745 h 878109"/>
                    <a:gd name="connsiteX2" fmla="*/ 339757 w 354139"/>
                    <a:gd name="connsiteY2" fmla="*/ 241745 h 878109"/>
                    <a:gd name="connsiteX3" fmla="*/ 339757 w 354139"/>
                    <a:gd name="connsiteY3" fmla="*/ 189452 h 878109"/>
                    <a:gd name="connsiteX4" fmla="*/ 158115 w 354139"/>
                    <a:gd name="connsiteY4" fmla="*/ 189452 h 878109"/>
                    <a:gd name="connsiteX5" fmla="*/ 158115 w 354139"/>
                    <a:gd name="connsiteY5" fmla="*/ 0 h 878109"/>
                    <a:gd name="connsiteX6" fmla="*/ 90201 w 354139"/>
                    <a:gd name="connsiteY6" fmla="*/ 0 h 878109"/>
                    <a:gd name="connsiteX7" fmla="*/ 90201 w 354139"/>
                    <a:gd name="connsiteY7" fmla="*/ 189452 h 878109"/>
                    <a:gd name="connsiteX8" fmla="*/ 0 w 354139"/>
                    <a:gd name="connsiteY8" fmla="*/ 189452 h 878109"/>
                    <a:gd name="connsiteX9" fmla="*/ 0 w 354139"/>
                    <a:gd name="connsiteY9" fmla="*/ 241745 h 878109"/>
                    <a:gd name="connsiteX10" fmla="*/ 90201 w 354139"/>
                    <a:gd name="connsiteY10" fmla="*/ 241745 h 878109"/>
                    <a:gd name="connsiteX11" fmla="*/ 90201 w 354139"/>
                    <a:gd name="connsiteY11" fmla="*/ 723900 h 878109"/>
                    <a:gd name="connsiteX12" fmla="*/ 252222 w 354139"/>
                    <a:gd name="connsiteY12" fmla="*/ 878110 h 878109"/>
                    <a:gd name="connsiteX13" fmla="*/ 353092 w 354139"/>
                    <a:gd name="connsiteY13" fmla="*/ 870204 h 878109"/>
                    <a:gd name="connsiteX14" fmla="*/ 354139 w 354139"/>
                    <a:gd name="connsiteY14" fmla="*/ 870013 h 878109"/>
                    <a:gd name="connsiteX15" fmla="*/ 354139 w 354139"/>
                    <a:gd name="connsiteY15" fmla="*/ 821912 h 878109"/>
                    <a:gd name="connsiteX16" fmla="*/ 274415 w 354139"/>
                    <a:gd name="connsiteY16" fmla="*/ 821912 h 878109"/>
                    <a:gd name="connsiteX17" fmla="*/ 158115 w 354139"/>
                    <a:gd name="connsiteY17" fmla="*/ 716089 h 87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4139" h="878109">
                      <a:moveTo>
                        <a:pt x="158115" y="716089"/>
                      </a:moveTo>
                      <a:lnTo>
                        <a:pt x="158115" y="241745"/>
                      </a:lnTo>
                      <a:lnTo>
                        <a:pt x="339757" y="241745"/>
                      </a:lnTo>
                      <a:lnTo>
                        <a:pt x="339757" y="189452"/>
                      </a:lnTo>
                      <a:lnTo>
                        <a:pt x="158115" y="189452"/>
                      </a:lnTo>
                      <a:lnTo>
                        <a:pt x="158115" y="0"/>
                      </a:lnTo>
                      <a:lnTo>
                        <a:pt x="90201" y="0"/>
                      </a:lnTo>
                      <a:lnTo>
                        <a:pt x="90201" y="189452"/>
                      </a:lnTo>
                      <a:lnTo>
                        <a:pt x="0" y="189452"/>
                      </a:lnTo>
                      <a:lnTo>
                        <a:pt x="0" y="241745"/>
                      </a:lnTo>
                      <a:lnTo>
                        <a:pt x="90201" y="241745"/>
                      </a:lnTo>
                      <a:lnTo>
                        <a:pt x="90201" y="723900"/>
                      </a:lnTo>
                      <a:cubicBezTo>
                        <a:pt x="90201" y="829056"/>
                        <a:pt x="141732" y="878110"/>
                        <a:pt x="252222" y="878110"/>
                      </a:cubicBezTo>
                      <a:cubicBezTo>
                        <a:pt x="292894" y="878110"/>
                        <a:pt x="332137" y="874205"/>
                        <a:pt x="353092" y="870204"/>
                      </a:cubicBezTo>
                      <a:lnTo>
                        <a:pt x="354139" y="870013"/>
                      </a:lnTo>
                      <a:lnTo>
                        <a:pt x="354139" y="821912"/>
                      </a:lnTo>
                      <a:lnTo>
                        <a:pt x="274415" y="821912"/>
                      </a:lnTo>
                      <a:cubicBezTo>
                        <a:pt x="189643" y="821912"/>
                        <a:pt x="158115" y="793242"/>
                        <a:pt x="158115" y="716089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33B8A76A-320F-96A9-0BA5-BDDB78A86852}"/>
                    </a:ext>
                  </a:extLst>
                </p:cNvPr>
                <p:cNvSpPr/>
                <p:nvPr/>
              </p:nvSpPr>
              <p:spPr>
                <a:xfrm>
                  <a:off x="7534465" y="3643217"/>
                  <a:ext cx="543497" cy="917352"/>
                </a:xfrm>
                <a:custGeom>
                  <a:avLst/>
                  <a:gdLst>
                    <a:gd name="connsiteX0" fmla="*/ 490823 w 543497"/>
                    <a:gd name="connsiteY0" fmla="*/ 263747 h 917352"/>
                    <a:gd name="connsiteX1" fmla="*/ 365950 w 543497"/>
                    <a:gd name="connsiteY1" fmla="*/ 226028 h 917352"/>
                    <a:gd name="connsiteX2" fmla="*/ 68008 w 543497"/>
                    <a:gd name="connsiteY2" fmla="*/ 340900 h 917352"/>
                    <a:gd name="connsiteX3" fmla="*/ 68008 w 543497"/>
                    <a:gd name="connsiteY3" fmla="*/ 64008 h 917352"/>
                    <a:gd name="connsiteX4" fmla="*/ 24860 w 543497"/>
                    <a:gd name="connsiteY4" fmla="*/ 0 h 917352"/>
                    <a:gd name="connsiteX5" fmla="*/ 0 w 543497"/>
                    <a:gd name="connsiteY5" fmla="*/ 0 h 917352"/>
                    <a:gd name="connsiteX6" fmla="*/ 0 w 543497"/>
                    <a:gd name="connsiteY6" fmla="*/ 917353 h 917352"/>
                    <a:gd name="connsiteX7" fmla="*/ 67913 w 543497"/>
                    <a:gd name="connsiteY7" fmla="*/ 917353 h 917352"/>
                    <a:gd name="connsiteX8" fmla="*/ 67913 w 543497"/>
                    <a:gd name="connsiteY8" fmla="*/ 397955 h 917352"/>
                    <a:gd name="connsiteX9" fmla="*/ 340995 w 543497"/>
                    <a:gd name="connsiteY9" fmla="*/ 283655 h 917352"/>
                    <a:gd name="connsiteX10" fmla="*/ 475583 w 543497"/>
                    <a:gd name="connsiteY10" fmla="*/ 416909 h 917352"/>
                    <a:gd name="connsiteX11" fmla="*/ 475583 w 543497"/>
                    <a:gd name="connsiteY11" fmla="*/ 917353 h 917352"/>
                    <a:gd name="connsiteX12" fmla="*/ 543497 w 543497"/>
                    <a:gd name="connsiteY12" fmla="*/ 917353 h 917352"/>
                    <a:gd name="connsiteX13" fmla="*/ 543497 w 543497"/>
                    <a:gd name="connsiteY13" fmla="*/ 409004 h 917352"/>
                    <a:gd name="connsiteX14" fmla="*/ 490823 w 543497"/>
                    <a:gd name="connsiteY14" fmla="*/ 263747 h 917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43497" h="917352">
                      <a:moveTo>
                        <a:pt x="490823" y="263747"/>
                      </a:moveTo>
                      <a:cubicBezTo>
                        <a:pt x="461676" y="238696"/>
                        <a:pt x="419671" y="226028"/>
                        <a:pt x="365950" y="226028"/>
                      </a:cubicBezTo>
                      <a:cubicBezTo>
                        <a:pt x="264700" y="226028"/>
                        <a:pt x="164496" y="264700"/>
                        <a:pt x="68008" y="340900"/>
                      </a:cubicBezTo>
                      <a:lnTo>
                        <a:pt x="68008" y="64008"/>
                      </a:lnTo>
                      <a:cubicBezTo>
                        <a:pt x="68008" y="7715"/>
                        <a:pt x="62769" y="0"/>
                        <a:pt x="24860" y="0"/>
                      </a:cubicBezTo>
                      <a:lnTo>
                        <a:pt x="0" y="0"/>
                      </a:lnTo>
                      <a:lnTo>
                        <a:pt x="0" y="917353"/>
                      </a:lnTo>
                      <a:lnTo>
                        <a:pt x="67913" y="917353"/>
                      </a:lnTo>
                      <a:lnTo>
                        <a:pt x="67913" y="397955"/>
                      </a:lnTo>
                      <a:cubicBezTo>
                        <a:pt x="168878" y="320993"/>
                        <a:pt x="258223" y="283655"/>
                        <a:pt x="340995" y="283655"/>
                      </a:cubicBezTo>
                      <a:cubicBezTo>
                        <a:pt x="403670" y="283655"/>
                        <a:pt x="475583" y="298799"/>
                        <a:pt x="475583" y="416909"/>
                      </a:cubicBezTo>
                      <a:lnTo>
                        <a:pt x="475583" y="917353"/>
                      </a:lnTo>
                      <a:lnTo>
                        <a:pt x="543497" y="917353"/>
                      </a:lnTo>
                      <a:lnTo>
                        <a:pt x="543497" y="409004"/>
                      </a:lnTo>
                      <a:cubicBezTo>
                        <a:pt x="543687" y="342710"/>
                        <a:pt x="525970" y="293846"/>
                        <a:pt x="490823" y="263747"/>
                      </a:cubicBez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" name="Graphic 7">
              <a:extLst>
                <a:ext uri="{FF2B5EF4-FFF2-40B4-BE49-F238E27FC236}">
                  <a16:creationId xmlns:a16="http://schemas.microsoft.com/office/drawing/2014/main" id="{19612A3D-C9D7-20A3-E67D-3D6AD483D1A5}"/>
                </a:ext>
              </a:extLst>
            </p:cNvPr>
            <p:cNvGrpSpPr/>
            <p:nvPr/>
          </p:nvGrpSpPr>
          <p:grpSpPr>
            <a:xfrm>
              <a:off x="1048035" y="2000440"/>
              <a:ext cx="2857500" cy="2857690"/>
              <a:chOff x="1048035" y="2000440"/>
              <a:chExt cx="2857500" cy="2857690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1BCA7539-811E-1714-4644-497D48813CC6}"/>
                  </a:ext>
                </a:extLst>
              </p:cNvPr>
              <p:cNvSpPr/>
              <p:nvPr/>
            </p:nvSpPr>
            <p:spPr>
              <a:xfrm>
                <a:off x="1048035" y="2953226"/>
                <a:ext cx="2857500" cy="952309"/>
              </a:xfrm>
              <a:custGeom>
                <a:avLst/>
                <a:gdLst>
                  <a:gd name="connsiteX0" fmla="*/ 2653379 w 2857500"/>
                  <a:gd name="connsiteY0" fmla="*/ 952309 h 952309"/>
                  <a:gd name="connsiteX1" fmla="*/ 68008 w 2857500"/>
                  <a:gd name="connsiteY1" fmla="*/ 952309 h 952309"/>
                  <a:gd name="connsiteX2" fmla="*/ 0 w 2857500"/>
                  <a:gd name="connsiteY2" fmla="*/ 884301 h 952309"/>
                  <a:gd name="connsiteX3" fmla="*/ 68008 w 2857500"/>
                  <a:gd name="connsiteY3" fmla="*/ 816293 h 952309"/>
                  <a:gd name="connsiteX4" fmla="*/ 2653379 w 2857500"/>
                  <a:gd name="connsiteY4" fmla="*/ 816293 h 952309"/>
                  <a:gd name="connsiteX5" fmla="*/ 2721388 w 2857500"/>
                  <a:gd name="connsiteY5" fmla="*/ 748284 h 952309"/>
                  <a:gd name="connsiteX6" fmla="*/ 2653379 w 2857500"/>
                  <a:gd name="connsiteY6" fmla="*/ 680276 h 952309"/>
                  <a:gd name="connsiteX7" fmla="*/ 204121 w 2857500"/>
                  <a:gd name="connsiteY7" fmla="*/ 680276 h 952309"/>
                  <a:gd name="connsiteX8" fmla="*/ 0 w 2857500"/>
                  <a:gd name="connsiteY8" fmla="*/ 476155 h 952309"/>
                  <a:gd name="connsiteX9" fmla="*/ 204121 w 2857500"/>
                  <a:gd name="connsiteY9" fmla="*/ 272034 h 952309"/>
                  <a:gd name="connsiteX10" fmla="*/ 2653379 w 2857500"/>
                  <a:gd name="connsiteY10" fmla="*/ 272034 h 952309"/>
                  <a:gd name="connsiteX11" fmla="*/ 2721388 w 2857500"/>
                  <a:gd name="connsiteY11" fmla="*/ 204025 h 952309"/>
                  <a:gd name="connsiteX12" fmla="*/ 2653379 w 2857500"/>
                  <a:gd name="connsiteY12" fmla="*/ 136017 h 952309"/>
                  <a:gd name="connsiteX13" fmla="*/ 68008 w 2857500"/>
                  <a:gd name="connsiteY13" fmla="*/ 136017 h 952309"/>
                  <a:gd name="connsiteX14" fmla="*/ 0 w 2857500"/>
                  <a:gd name="connsiteY14" fmla="*/ 68008 h 952309"/>
                  <a:gd name="connsiteX15" fmla="*/ 68008 w 2857500"/>
                  <a:gd name="connsiteY15" fmla="*/ 0 h 952309"/>
                  <a:gd name="connsiteX16" fmla="*/ 2653379 w 2857500"/>
                  <a:gd name="connsiteY16" fmla="*/ 0 h 952309"/>
                  <a:gd name="connsiteX17" fmla="*/ 2857500 w 2857500"/>
                  <a:gd name="connsiteY17" fmla="*/ 204121 h 952309"/>
                  <a:gd name="connsiteX18" fmla="*/ 2653379 w 2857500"/>
                  <a:gd name="connsiteY18" fmla="*/ 408242 h 952309"/>
                  <a:gd name="connsiteX19" fmla="*/ 204121 w 2857500"/>
                  <a:gd name="connsiteY19" fmla="*/ 408242 h 952309"/>
                  <a:gd name="connsiteX20" fmla="*/ 136112 w 2857500"/>
                  <a:gd name="connsiteY20" fmla="*/ 476250 h 952309"/>
                  <a:gd name="connsiteX21" fmla="*/ 204121 w 2857500"/>
                  <a:gd name="connsiteY21" fmla="*/ 544259 h 952309"/>
                  <a:gd name="connsiteX22" fmla="*/ 2653379 w 2857500"/>
                  <a:gd name="connsiteY22" fmla="*/ 544259 h 952309"/>
                  <a:gd name="connsiteX23" fmla="*/ 2857500 w 2857500"/>
                  <a:gd name="connsiteY23" fmla="*/ 748379 h 952309"/>
                  <a:gd name="connsiteX24" fmla="*/ 2653379 w 2857500"/>
                  <a:gd name="connsiteY24" fmla="*/ 952309 h 9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57500" h="952309">
                    <a:moveTo>
                      <a:pt x="2653379" y="952309"/>
                    </a:moveTo>
                    <a:lnTo>
                      <a:pt x="68008" y="952309"/>
                    </a:lnTo>
                    <a:cubicBezTo>
                      <a:pt x="30385" y="952309"/>
                      <a:pt x="0" y="921829"/>
                      <a:pt x="0" y="884301"/>
                    </a:cubicBezTo>
                    <a:cubicBezTo>
                      <a:pt x="0" y="846677"/>
                      <a:pt x="30480" y="816293"/>
                      <a:pt x="68008" y="816293"/>
                    </a:cubicBezTo>
                    <a:lnTo>
                      <a:pt x="2653379" y="816293"/>
                    </a:lnTo>
                    <a:cubicBezTo>
                      <a:pt x="2690908" y="816293"/>
                      <a:pt x="2721388" y="785812"/>
                      <a:pt x="2721388" y="748284"/>
                    </a:cubicBezTo>
                    <a:cubicBezTo>
                      <a:pt x="2721388" y="710756"/>
                      <a:pt x="2690908" y="680276"/>
                      <a:pt x="2653379" y="680276"/>
                    </a:cubicBezTo>
                    <a:lnTo>
                      <a:pt x="204121" y="680276"/>
                    </a:lnTo>
                    <a:cubicBezTo>
                      <a:pt x="91535" y="680276"/>
                      <a:pt x="0" y="588740"/>
                      <a:pt x="0" y="476155"/>
                    </a:cubicBezTo>
                    <a:cubicBezTo>
                      <a:pt x="0" y="363569"/>
                      <a:pt x="91535" y="272034"/>
                      <a:pt x="204121" y="272034"/>
                    </a:cubicBezTo>
                    <a:lnTo>
                      <a:pt x="2653379" y="272034"/>
                    </a:lnTo>
                    <a:cubicBezTo>
                      <a:pt x="2690908" y="272034"/>
                      <a:pt x="2721388" y="241554"/>
                      <a:pt x="2721388" y="204025"/>
                    </a:cubicBezTo>
                    <a:cubicBezTo>
                      <a:pt x="2721388" y="166497"/>
                      <a:pt x="2690908" y="136017"/>
                      <a:pt x="2653379" y="136017"/>
                    </a:cubicBezTo>
                    <a:lnTo>
                      <a:pt x="68008" y="136017"/>
                    </a:lnTo>
                    <a:cubicBezTo>
                      <a:pt x="30385" y="136017"/>
                      <a:pt x="0" y="105537"/>
                      <a:pt x="0" y="68008"/>
                    </a:cubicBezTo>
                    <a:cubicBezTo>
                      <a:pt x="0" y="30480"/>
                      <a:pt x="30480" y="0"/>
                      <a:pt x="68008" y="0"/>
                    </a:cubicBezTo>
                    <a:lnTo>
                      <a:pt x="2653379" y="0"/>
                    </a:lnTo>
                    <a:cubicBezTo>
                      <a:pt x="2765965" y="0"/>
                      <a:pt x="2857500" y="91535"/>
                      <a:pt x="2857500" y="204121"/>
                    </a:cubicBezTo>
                    <a:cubicBezTo>
                      <a:pt x="2857500" y="316706"/>
                      <a:pt x="2765965" y="408242"/>
                      <a:pt x="2653379" y="408242"/>
                    </a:cubicBezTo>
                    <a:lnTo>
                      <a:pt x="204121" y="408242"/>
                    </a:lnTo>
                    <a:cubicBezTo>
                      <a:pt x="166592" y="408242"/>
                      <a:pt x="136112" y="438721"/>
                      <a:pt x="136112" y="476250"/>
                    </a:cubicBezTo>
                    <a:cubicBezTo>
                      <a:pt x="136112" y="513779"/>
                      <a:pt x="166592" y="544259"/>
                      <a:pt x="204121" y="544259"/>
                    </a:cubicBezTo>
                    <a:lnTo>
                      <a:pt x="2653379" y="544259"/>
                    </a:lnTo>
                    <a:cubicBezTo>
                      <a:pt x="2765965" y="544259"/>
                      <a:pt x="2857500" y="635794"/>
                      <a:pt x="2857500" y="748379"/>
                    </a:cubicBezTo>
                    <a:cubicBezTo>
                      <a:pt x="2857500" y="860965"/>
                      <a:pt x="2765965" y="952309"/>
                      <a:pt x="2653379" y="952309"/>
                    </a:cubicBezTo>
                    <a:close/>
                  </a:path>
                </a:pathLst>
              </a:custGeom>
              <a:solidFill>
                <a:srgbClr val="6ECE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0" name="Graphic 7">
                <a:extLst>
                  <a:ext uri="{FF2B5EF4-FFF2-40B4-BE49-F238E27FC236}">
                    <a16:creationId xmlns:a16="http://schemas.microsoft.com/office/drawing/2014/main" id="{D21E3684-90C9-812A-E0CD-B5411C0D1279}"/>
                  </a:ext>
                </a:extLst>
              </p:cNvPr>
              <p:cNvGrpSpPr/>
              <p:nvPr/>
            </p:nvGrpSpPr>
            <p:grpSpPr>
              <a:xfrm>
                <a:off x="1087469" y="2000440"/>
                <a:ext cx="2778633" cy="2857690"/>
                <a:chOff x="1087469" y="2000440"/>
                <a:chExt cx="2778633" cy="2857690"/>
              </a:xfrm>
              <a:solidFill>
                <a:srgbClr val="00664F"/>
              </a:solidFill>
            </p:grpSpPr>
            <p:sp>
              <p:nvSpPr>
                <p:cNvPr id="51" name="Freeform 50">
                  <a:extLst>
                    <a:ext uri="{FF2B5EF4-FFF2-40B4-BE49-F238E27FC236}">
                      <a16:creationId xmlns:a16="http://schemas.microsoft.com/office/drawing/2014/main" id="{E95BEB9D-1D42-2344-48FB-201775D53795}"/>
                    </a:ext>
                  </a:extLst>
                </p:cNvPr>
                <p:cNvSpPr/>
                <p:nvPr/>
              </p:nvSpPr>
              <p:spPr>
                <a:xfrm>
                  <a:off x="1087469" y="3633406"/>
                  <a:ext cx="2778156" cy="1224724"/>
                </a:xfrm>
                <a:custGeom>
                  <a:avLst/>
                  <a:gdLst>
                    <a:gd name="connsiteX0" fmla="*/ 2758631 w 2778156"/>
                    <a:gd name="connsiteY0" fmla="*/ 630269 h 1224724"/>
                    <a:gd name="connsiteX1" fmla="*/ 2262854 w 2778156"/>
                    <a:gd name="connsiteY1" fmla="*/ 630269 h 1224724"/>
                    <a:gd name="connsiteX2" fmla="*/ 2262854 w 2778156"/>
                    <a:gd name="connsiteY2" fmla="*/ 0 h 1224724"/>
                    <a:gd name="connsiteX3" fmla="*/ 2223611 w 2778156"/>
                    <a:gd name="connsiteY3" fmla="*/ 0 h 1224724"/>
                    <a:gd name="connsiteX4" fmla="*/ 2223611 w 2778156"/>
                    <a:gd name="connsiteY4" fmla="*/ 630269 h 1224724"/>
                    <a:gd name="connsiteX5" fmla="*/ 1865471 w 2778156"/>
                    <a:gd name="connsiteY5" fmla="*/ 630269 h 1224724"/>
                    <a:gd name="connsiteX6" fmla="*/ 1865471 w 2778156"/>
                    <a:gd name="connsiteY6" fmla="*/ 0 h 1224724"/>
                    <a:gd name="connsiteX7" fmla="*/ 1729359 w 2778156"/>
                    <a:gd name="connsiteY7" fmla="*/ 0 h 1224724"/>
                    <a:gd name="connsiteX8" fmla="*/ 1729359 w 2778156"/>
                    <a:gd name="connsiteY8" fmla="*/ 630269 h 1224724"/>
                    <a:gd name="connsiteX9" fmla="*/ 1593247 w 2778156"/>
                    <a:gd name="connsiteY9" fmla="*/ 630269 h 1224724"/>
                    <a:gd name="connsiteX10" fmla="*/ 1593247 w 2778156"/>
                    <a:gd name="connsiteY10" fmla="*/ 272129 h 1224724"/>
                    <a:gd name="connsiteX11" fmla="*/ 1457230 w 2778156"/>
                    <a:gd name="connsiteY11" fmla="*/ 272129 h 1224724"/>
                    <a:gd name="connsiteX12" fmla="*/ 1457230 w 2778156"/>
                    <a:gd name="connsiteY12" fmla="*/ 630269 h 1224724"/>
                    <a:gd name="connsiteX13" fmla="*/ 1321118 w 2778156"/>
                    <a:gd name="connsiteY13" fmla="*/ 630269 h 1224724"/>
                    <a:gd name="connsiteX14" fmla="*/ 1321118 w 2778156"/>
                    <a:gd name="connsiteY14" fmla="*/ 0 h 1224724"/>
                    <a:gd name="connsiteX15" fmla="*/ 1185005 w 2778156"/>
                    <a:gd name="connsiteY15" fmla="*/ 0 h 1224724"/>
                    <a:gd name="connsiteX16" fmla="*/ 1185005 w 2778156"/>
                    <a:gd name="connsiteY16" fmla="*/ 630269 h 1224724"/>
                    <a:gd name="connsiteX17" fmla="*/ 1048893 w 2778156"/>
                    <a:gd name="connsiteY17" fmla="*/ 630269 h 1224724"/>
                    <a:gd name="connsiteX18" fmla="*/ 1048893 w 2778156"/>
                    <a:gd name="connsiteY18" fmla="*/ 272129 h 1224724"/>
                    <a:gd name="connsiteX19" fmla="*/ 912876 w 2778156"/>
                    <a:gd name="connsiteY19" fmla="*/ 272129 h 1224724"/>
                    <a:gd name="connsiteX20" fmla="*/ 912876 w 2778156"/>
                    <a:gd name="connsiteY20" fmla="*/ 630269 h 1224724"/>
                    <a:gd name="connsiteX21" fmla="*/ 554641 w 2778156"/>
                    <a:gd name="connsiteY21" fmla="*/ 630269 h 1224724"/>
                    <a:gd name="connsiteX22" fmla="*/ 554641 w 2778156"/>
                    <a:gd name="connsiteY22" fmla="*/ 272129 h 1224724"/>
                    <a:gd name="connsiteX23" fmla="*/ 515398 w 2778156"/>
                    <a:gd name="connsiteY23" fmla="*/ 272129 h 1224724"/>
                    <a:gd name="connsiteX24" fmla="*/ 515398 w 2778156"/>
                    <a:gd name="connsiteY24" fmla="*/ 630269 h 1224724"/>
                    <a:gd name="connsiteX25" fmla="*/ 19622 w 2778156"/>
                    <a:gd name="connsiteY25" fmla="*/ 630269 h 1224724"/>
                    <a:gd name="connsiteX26" fmla="*/ 0 w 2778156"/>
                    <a:gd name="connsiteY26" fmla="*/ 649891 h 1224724"/>
                    <a:gd name="connsiteX27" fmla="*/ 19622 w 2778156"/>
                    <a:gd name="connsiteY27" fmla="*/ 669512 h 1224724"/>
                    <a:gd name="connsiteX28" fmla="*/ 515398 w 2778156"/>
                    <a:gd name="connsiteY28" fmla="*/ 669512 h 1224724"/>
                    <a:gd name="connsiteX29" fmla="*/ 515398 w 2778156"/>
                    <a:gd name="connsiteY29" fmla="*/ 1165289 h 1224724"/>
                    <a:gd name="connsiteX30" fmla="*/ 535019 w 2778156"/>
                    <a:gd name="connsiteY30" fmla="*/ 1184910 h 1224724"/>
                    <a:gd name="connsiteX31" fmla="*/ 554641 w 2778156"/>
                    <a:gd name="connsiteY31" fmla="*/ 1165289 h 1224724"/>
                    <a:gd name="connsiteX32" fmla="*/ 554641 w 2778156"/>
                    <a:gd name="connsiteY32" fmla="*/ 669512 h 1224724"/>
                    <a:gd name="connsiteX33" fmla="*/ 912876 w 2778156"/>
                    <a:gd name="connsiteY33" fmla="*/ 669512 h 1224724"/>
                    <a:gd name="connsiteX34" fmla="*/ 912876 w 2778156"/>
                    <a:gd name="connsiteY34" fmla="*/ 1156621 h 1224724"/>
                    <a:gd name="connsiteX35" fmla="*/ 980884 w 2778156"/>
                    <a:gd name="connsiteY35" fmla="*/ 1224629 h 1224724"/>
                    <a:gd name="connsiteX36" fmla="*/ 1048893 w 2778156"/>
                    <a:gd name="connsiteY36" fmla="*/ 1156621 h 1224724"/>
                    <a:gd name="connsiteX37" fmla="*/ 1048893 w 2778156"/>
                    <a:gd name="connsiteY37" fmla="*/ 669512 h 1224724"/>
                    <a:gd name="connsiteX38" fmla="*/ 1185005 w 2778156"/>
                    <a:gd name="connsiteY38" fmla="*/ 669512 h 1224724"/>
                    <a:gd name="connsiteX39" fmla="*/ 1185005 w 2778156"/>
                    <a:gd name="connsiteY39" fmla="*/ 1020604 h 1224724"/>
                    <a:gd name="connsiteX40" fmla="*/ 1389126 w 2778156"/>
                    <a:gd name="connsiteY40" fmla="*/ 1224725 h 1224724"/>
                    <a:gd name="connsiteX41" fmla="*/ 1593247 w 2778156"/>
                    <a:gd name="connsiteY41" fmla="*/ 1020604 h 1224724"/>
                    <a:gd name="connsiteX42" fmla="*/ 1593247 w 2778156"/>
                    <a:gd name="connsiteY42" fmla="*/ 669512 h 1224724"/>
                    <a:gd name="connsiteX43" fmla="*/ 1729359 w 2778156"/>
                    <a:gd name="connsiteY43" fmla="*/ 669512 h 1224724"/>
                    <a:gd name="connsiteX44" fmla="*/ 1729359 w 2778156"/>
                    <a:gd name="connsiteY44" fmla="*/ 1156621 h 1224724"/>
                    <a:gd name="connsiteX45" fmla="*/ 1797368 w 2778156"/>
                    <a:gd name="connsiteY45" fmla="*/ 1224629 h 1224724"/>
                    <a:gd name="connsiteX46" fmla="*/ 1865376 w 2778156"/>
                    <a:gd name="connsiteY46" fmla="*/ 1156621 h 1224724"/>
                    <a:gd name="connsiteX47" fmla="*/ 1865376 w 2778156"/>
                    <a:gd name="connsiteY47" fmla="*/ 669512 h 1224724"/>
                    <a:gd name="connsiteX48" fmla="*/ 2223516 w 2778156"/>
                    <a:gd name="connsiteY48" fmla="*/ 669512 h 1224724"/>
                    <a:gd name="connsiteX49" fmla="*/ 2223516 w 2778156"/>
                    <a:gd name="connsiteY49" fmla="*/ 1165289 h 1224724"/>
                    <a:gd name="connsiteX50" fmla="*/ 2243138 w 2778156"/>
                    <a:gd name="connsiteY50" fmla="*/ 1184910 h 1224724"/>
                    <a:gd name="connsiteX51" fmla="*/ 2262759 w 2778156"/>
                    <a:gd name="connsiteY51" fmla="*/ 1165289 h 1224724"/>
                    <a:gd name="connsiteX52" fmla="*/ 2262759 w 2778156"/>
                    <a:gd name="connsiteY52" fmla="*/ 669512 h 1224724"/>
                    <a:gd name="connsiteX53" fmla="*/ 2758535 w 2778156"/>
                    <a:gd name="connsiteY53" fmla="*/ 669512 h 1224724"/>
                    <a:gd name="connsiteX54" fmla="*/ 2778157 w 2778156"/>
                    <a:gd name="connsiteY54" fmla="*/ 649891 h 1224724"/>
                    <a:gd name="connsiteX55" fmla="*/ 2758631 w 2778156"/>
                    <a:gd name="connsiteY55" fmla="*/ 630269 h 1224724"/>
                    <a:gd name="connsiteX56" fmla="*/ 1457420 w 2778156"/>
                    <a:gd name="connsiteY56" fmla="*/ 1020509 h 1224724"/>
                    <a:gd name="connsiteX57" fmla="*/ 1389412 w 2778156"/>
                    <a:gd name="connsiteY57" fmla="*/ 1088517 h 1224724"/>
                    <a:gd name="connsiteX58" fmla="*/ 1321403 w 2778156"/>
                    <a:gd name="connsiteY58" fmla="*/ 1020509 h 1224724"/>
                    <a:gd name="connsiteX59" fmla="*/ 1321403 w 2778156"/>
                    <a:gd name="connsiteY59" fmla="*/ 669417 h 1224724"/>
                    <a:gd name="connsiteX60" fmla="*/ 1457516 w 2778156"/>
                    <a:gd name="connsiteY60" fmla="*/ 669417 h 1224724"/>
                    <a:gd name="connsiteX61" fmla="*/ 1457516 w 2778156"/>
                    <a:gd name="connsiteY61" fmla="*/ 1020509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2778156" h="1224724">
                      <a:moveTo>
                        <a:pt x="2758631" y="630269"/>
                      </a:moveTo>
                      <a:lnTo>
                        <a:pt x="2262854" y="630269"/>
                      </a:lnTo>
                      <a:lnTo>
                        <a:pt x="2262854" y="0"/>
                      </a:lnTo>
                      <a:lnTo>
                        <a:pt x="2223611" y="0"/>
                      </a:lnTo>
                      <a:lnTo>
                        <a:pt x="2223611" y="630269"/>
                      </a:lnTo>
                      <a:lnTo>
                        <a:pt x="1865471" y="630269"/>
                      </a:lnTo>
                      <a:lnTo>
                        <a:pt x="1865471" y="0"/>
                      </a:lnTo>
                      <a:lnTo>
                        <a:pt x="1729359" y="0"/>
                      </a:lnTo>
                      <a:lnTo>
                        <a:pt x="1729359" y="630269"/>
                      </a:lnTo>
                      <a:lnTo>
                        <a:pt x="1593247" y="630269"/>
                      </a:lnTo>
                      <a:lnTo>
                        <a:pt x="1593247" y="272129"/>
                      </a:lnTo>
                      <a:lnTo>
                        <a:pt x="1457230" y="272129"/>
                      </a:lnTo>
                      <a:lnTo>
                        <a:pt x="1457230" y="630269"/>
                      </a:lnTo>
                      <a:lnTo>
                        <a:pt x="1321118" y="630269"/>
                      </a:lnTo>
                      <a:lnTo>
                        <a:pt x="1321118" y="0"/>
                      </a:lnTo>
                      <a:lnTo>
                        <a:pt x="1185005" y="0"/>
                      </a:lnTo>
                      <a:lnTo>
                        <a:pt x="1185005" y="630269"/>
                      </a:lnTo>
                      <a:lnTo>
                        <a:pt x="1048893" y="630269"/>
                      </a:lnTo>
                      <a:lnTo>
                        <a:pt x="1048893" y="272129"/>
                      </a:lnTo>
                      <a:lnTo>
                        <a:pt x="912876" y="272129"/>
                      </a:lnTo>
                      <a:lnTo>
                        <a:pt x="912876" y="630269"/>
                      </a:lnTo>
                      <a:lnTo>
                        <a:pt x="554641" y="630269"/>
                      </a:lnTo>
                      <a:lnTo>
                        <a:pt x="554641" y="272129"/>
                      </a:lnTo>
                      <a:lnTo>
                        <a:pt x="515398" y="272129"/>
                      </a:lnTo>
                      <a:lnTo>
                        <a:pt x="515398" y="630269"/>
                      </a:lnTo>
                      <a:lnTo>
                        <a:pt x="19622" y="630269"/>
                      </a:lnTo>
                      <a:cubicBezTo>
                        <a:pt x="8763" y="630269"/>
                        <a:pt x="0" y="639032"/>
                        <a:pt x="0" y="649891"/>
                      </a:cubicBezTo>
                      <a:cubicBezTo>
                        <a:pt x="0" y="660749"/>
                        <a:pt x="8763" y="669512"/>
                        <a:pt x="19622" y="669512"/>
                      </a:cubicBezTo>
                      <a:lnTo>
                        <a:pt x="515398" y="669512"/>
                      </a:lnTo>
                      <a:lnTo>
                        <a:pt x="515398" y="1165289"/>
                      </a:lnTo>
                      <a:cubicBezTo>
                        <a:pt x="515398" y="1176147"/>
                        <a:pt x="524161" y="1184910"/>
                        <a:pt x="535019" y="1184910"/>
                      </a:cubicBezTo>
                      <a:cubicBezTo>
                        <a:pt x="545878" y="1184910"/>
                        <a:pt x="554641" y="1176147"/>
                        <a:pt x="554641" y="1165289"/>
                      </a:cubicBezTo>
                      <a:lnTo>
                        <a:pt x="554641" y="669512"/>
                      </a:lnTo>
                      <a:lnTo>
                        <a:pt x="912876" y="669512"/>
                      </a:lnTo>
                      <a:lnTo>
                        <a:pt x="912876" y="1156621"/>
                      </a:lnTo>
                      <a:cubicBezTo>
                        <a:pt x="912876" y="1194245"/>
                        <a:pt x="943356" y="1224629"/>
                        <a:pt x="980884" y="1224629"/>
                      </a:cubicBezTo>
                      <a:cubicBezTo>
                        <a:pt x="1018413" y="1224629"/>
                        <a:pt x="1048893" y="1194149"/>
                        <a:pt x="1048893" y="1156621"/>
                      </a:cubicBezTo>
                      <a:lnTo>
                        <a:pt x="1048893" y="669512"/>
                      </a:lnTo>
                      <a:lnTo>
                        <a:pt x="1185005" y="669512"/>
                      </a:lnTo>
                      <a:lnTo>
                        <a:pt x="1185005" y="1020604"/>
                      </a:lnTo>
                      <a:cubicBezTo>
                        <a:pt x="1185005" y="1133189"/>
                        <a:pt x="1276541" y="1224725"/>
                        <a:pt x="1389126" y="1224725"/>
                      </a:cubicBezTo>
                      <a:cubicBezTo>
                        <a:pt x="1501711" y="1224725"/>
                        <a:pt x="1593247" y="1133189"/>
                        <a:pt x="1593247" y="1020604"/>
                      </a:cubicBezTo>
                      <a:lnTo>
                        <a:pt x="1593247" y="669512"/>
                      </a:lnTo>
                      <a:lnTo>
                        <a:pt x="1729359" y="669512"/>
                      </a:lnTo>
                      <a:lnTo>
                        <a:pt x="1729359" y="1156621"/>
                      </a:lnTo>
                      <a:cubicBezTo>
                        <a:pt x="1729359" y="1194245"/>
                        <a:pt x="1759839" y="1224629"/>
                        <a:pt x="1797368" y="1224629"/>
                      </a:cubicBezTo>
                      <a:cubicBezTo>
                        <a:pt x="1834896" y="1224629"/>
                        <a:pt x="1865376" y="1194149"/>
                        <a:pt x="1865376" y="1156621"/>
                      </a:cubicBezTo>
                      <a:lnTo>
                        <a:pt x="1865376" y="669512"/>
                      </a:lnTo>
                      <a:lnTo>
                        <a:pt x="2223516" y="669512"/>
                      </a:lnTo>
                      <a:lnTo>
                        <a:pt x="2223516" y="1165289"/>
                      </a:lnTo>
                      <a:cubicBezTo>
                        <a:pt x="2223516" y="1176147"/>
                        <a:pt x="2232279" y="1184910"/>
                        <a:pt x="2243138" y="1184910"/>
                      </a:cubicBezTo>
                      <a:cubicBezTo>
                        <a:pt x="2253996" y="1184910"/>
                        <a:pt x="2262759" y="1176147"/>
                        <a:pt x="2262759" y="1165289"/>
                      </a:cubicBezTo>
                      <a:lnTo>
                        <a:pt x="2262759" y="669512"/>
                      </a:lnTo>
                      <a:lnTo>
                        <a:pt x="2758535" y="669512"/>
                      </a:lnTo>
                      <a:cubicBezTo>
                        <a:pt x="2769394" y="669512"/>
                        <a:pt x="2778157" y="660749"/>
                        <a:pt x="2778157" y="649891"/>
                      </a:cubicBezTo>
                      <a:cubicBezTo>
                        <a:pt x="2778157" y="639032"/>
                        <a:pt x="2769489" y="630269"/>
                        <a:pt x="2758631" y="630269"/>
                      </a:cubicBezTo>
                      <a:close/>
                      <a:moveTo>
                        <a:pt x="1457420" y="1020509"/>
                      </a:moveTo>
                      <a:cubicBezTo>
                        <a:pt x="1457420" y="1058037"/>
                        <a:pt x="1426940" y="1088517"/>
                        <a:pt x="1389412" y="1088517"/>
                      </a:cubicBezTo>
                      <a:cubicBezTo>
                        <a:pt x="1351883" y="1088517"/>
                        <a:pt x="1321403" y="1058037"/>
                        <a:pt x="1321403" y="1020509"/>
                      </a:cubicBezTo>
                      <a:lnTo>
                        <a:pt x="1321403" y="669417"/>
                      </a:lnTo>
                      <a:lnTo>
                        <a:pt x="1457516" y="669417"/>
                      </a:lnTo>
                      <a:lnTo>
                        <a:pt x="1457516" y="1020509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 51">
                  <a:extLst>
                    <a:ext uri="{FF2B5EF4-FFF2-40B4-BE49-F238E27FC236}">
                      <a16:creationId xmlns:a16="http://schemas.microsoft.com/office/drawing/2014/main" id="{F1A420DF-424C-A1C1-DA9B-D1066D6B8A6D}"/>
                    </a:ext>
                  </a:extLst>
                </p:cNvPr>
                <p:cNvSpPr/>
                <p:nvPr/>
              </p:nvSpPr>
              <p:spPr>
                <a:xfrm>
                  <a:off x="1087850" y="2000440"/>
                  <a:ext cx="2778252" cy="1224724"/>
                </a:xfrm>
                <a:custGeom>
                  <a:avLst/>
                  <a:gdLst>
                    <a:gd name="connsiteX0" fmla="*/ 19621 w 2778252"/>
                    <a:gd name="connsiteY0" fmla="*/ 594455 h 1224724"/>
                    <a:gd name="connsiteX1" fmla="*/ 515398 w 2778252"/>
                    <a:gd name="connsiteY1" fmla="*/ 594455 h 1224724"/>
                    <a:gd name="connsiteX2" fmla="*/ 515398 w 2778252"/>
                    <a:gd name="connsiteY2" fmla="*/ 1224725 h 1224724"/>
                    <a:gd name="connsiteX3" fmla="*/ 554641 w 2778252"/>
                    <a:gd name="connsiteY3" fmla="*/ 1224725 h 1224724"/>
                    <a:gd name="connsiteX4" fmla="*/ 554641 w 2778252"/>
                    <a:gd name="connsiteY4" fmla="*/ 594455 h 1224724"/>
                    <a:gd name="connsiteX5" fmla="*/ 912876 w 2778252"/>
                    <a:gd name="connsiteY5" fmla="*/ 594455 h 1224724"/>
                    <a:gd name="connsiteX6" fmla="*/ 912876 w 2778252"/>
                    <a:gd name="connsiteY6" fmla="*/ 1224725 h 1224724"/>
                    <a:gd name="connsiteX7" fmla="*/ 1048893 w 2778252"/>
                    <a:gd name="connsiteY7" fmla="*/ 1224725 h 1224724"/>
                    <a:gd name="connsiteX8" fmla="*/ 1048893 w 2778252"/>
                    <a:gd name="connsiteY8" fmla="*/ 594455 h 1224724"/>
                    <a:gd name="connsiteX9" fmla="*/ 1185005 w 2778252"/>
                    <a:gd name="connsiteY9" fmla="*/ 594455 h 1224724"/>
                    <a:gd name="connsiteX10" fmla="*/ 1185005 w 2778252"/>
                    <a:gd name="connsiteY10" fmla="*/ 952595 h 1224724"/>
                    <a:gd name="connsiteX11" fmla="*/ 1321118 w 2778252"/>
                    <a:gd name="connsiteY11" fmla="*/ 952595 h 1224724"/>
                    <a:gd name="connsiteX12" fmla="*/ 1321118 w 2778252"/>
                    <a:gd name="connsiteY12" fmla="*/ 594455 h 1224724"/>
                    <a:gd name="connsiteX13" fmla="*/ 1457230 w 2778252"/>
                    <a:gd name="connsiteY13" fmla="*/ 594455 h 1224724"/>
                    <a:gd name="connsiteX14" fmla="*/ 1457230 w 2778252"/>
                    <a:gd name="connsiteY14" fmla="*/ 1224725 h 1224724"/>
                    <a:gd name="connsiteX15" fmla="*/ 1593247 w 2778252"/>
                    <a:gd name="connsiteY15" fmla="*/ 1224725 h 1224724"/>
                    <a:gd name="connsiteX16" fmla="*/ 1593247 w 2778252"/>
                    <a:gd name="connsiteY16" fmla="*/ 594455 h 1224724"/>
                    <a:gd name="connsiteX17" fmla="*/ 1729359 w 2778252"/>
                    <a:gd name="connsiteY17" fmla="*/ 594455 h 1224724"/>
                    <a:gd name="connsiteX18" fmla="*/ 1729359 w 2778252"/>
                    <a:gd name="connsiteY18" fmla="*/ 952595 h 1224724"/>
                    <a:gd name="connsiteX19" fmla="*/ 1865471 w 2778252"/>
                    <a:gd name="connsiteY19" fmla="*/ 952595 h 1224724"/>
                    <a:gd name="connsiteX20" fmla="*/ 1865471 w 2778252"/>
                    <a:gd name="connsiteY20" fmla="*/ 594455 h 1224724"/>
                    <a:gd name="connsiteX21" fmla="*/ 2223611 w 2778252"/>
                    <a:gd name="connsiteY21" fmla="*/ 594455 h 1224724"/>
                    <a:gd name="connsiteX22" fmla="*/ 2223611 w 2778252"/>
                    <a:gd name="connsiteY22" fmla="*/ 952595 h 1224724"/>
                    <a:gd name="connsiteX23" fmla="*/ 2262854 w 2778252"/>
                    <a:gd name="connsiteY23" fmla="*/ 952595 h 1224724"/>
                    <a:gd name="connsiteX24" fmla="*/ 2262854 w 2778252"/>
                    <a:gd name="connsiteY24" fmla="*/ 594455 h 1224724"/>
                    <a:gd name="connsiteX25" fmla="*/ 2758631 w 2778252"/>
                    <a:gd name="connsiteY25" fmla="*/ 594455 h 1224724"/>
                    <a:gd name="connsiteX26" fmla="*/ 2778252 w 2778252"/>
                    <a:gd name="connsiteY26" fmla="*/ 574834 h 1224724"/>
                    <a:gd name="connsiteX27" fmla="*/ 2758631 w 2778252"/>
                    <a:gd name="connsiteY27" fmla="*/ 555212 h 1224724"/>
                    <a:gd name="connsiteX28" fmla="*/ 2262854 w 2778252"/>
                    <a:gd name="connsiteY28" fmla="*/ 555212 h 1224724"/>
                    <a:gd name="connsiteX29" fmla="*/ 2262854 w 2778252"/>
                    <a:gd name="connsiteY29" fmla="*/ 59436 h 1224724"/>
                    <a:gd name="connsiteX30" fmla="*/ 2243233 w 2778252"/>
                    <a:gd name="connsiteY30" fmla="*/ 39815 h 1224724"/>
                    <a:gd name="connsiteX31" fmla="*/ 2223611 w 2778252"/>
                    <a:gd name="connsiteY31" fmla="*/ 59436 h 1224724"/>
                    <a:gd name="connsiteX32" fmla="*/ 2223611 w 2778252"/>
                    <a:gd name="connsiteY32" fmla="*/ 555212 h 1224724"/>
                    <a:gd name="connsiteX33" fmla="*/ 1865471 w 2778252"/>
                    <a:gd name="connsiteY33" fmla="*/ 555212 h 1224724"/>
                    <a:gd name="connsiteX34" fmla="*/ 1865471 w 2778252"/>
                    <a:gd name="connsiteY34" fmla="*/ 204121 h 1224724"/>
                    <a:gd name="connsiteX35" fmla="*/ 1661351 w 2778252"/>
                    <a:gd name="connsiteY35" fmla="*/ 0 h 1224724"/>
                    <a:gd name="connsiteX36" fmla="*/ 1457230 w 2778252"/>
                    <a:gd name="connsiteY36" fmla="*/ 204121 h 1224724"/>
                    <a:gd name="connsiteX37" fmla="*/ 1457230 w 2778252"/>
                    <a:gd name="connsiteY37" fmla="*/ 555212 h 1224724"/>
                    <a:gd name="connsiteX38" fmla="*/ 1321118 w 2778252"/>
                    <a:gd name="connsiteY38" fmla="*/ 555212 h 1224724"/>
                    <a:gd name="connsiteX39" fmla="*/ 1321118 w 2778252"/>
                    <a:gd name="connsiteY39" fmla="*/ 204121 h 1224724"/>
                    <a:gd name="connsiteX40" fmla="*/ 1116997 w 2778252"/>
                    <a:gd name="connsiteY40" fmla="*/ 0 h 1224724"/>
                    <a:gd name="connsiteX41" fmla="*/ 912876 w 2778252"/>
                    <a:gd name="connsiteY41" fmla="*/ 204121 h 1224724"/>
                    <a:gd name="connsiteX42" fmla="*/ 912876 w 2778252"/>
                    <a:gd name="connsiteY42" fmla="*/ 555212 h 1224724"/>
                    <a:gd name="connsiteX43" fmla="*/ 554641 w 2778252"/>
                    <a:gd name="connsiteY43" fmla="*/ 555212 h 1224724"/>
                    <a:gd name="connsiteX44" fmla="*/ 554641 w 2778252"/>
                    <a:gd name="connsiteY44" fmla="*/ 59436 h 1224724"/>
                    <a:gd name="connsiteX45" fmla="*/ 535019 w 2778252"/>
                    <a:gd name="connsiteY45" fmla="*/ 39815 h 1224724"/>
                    <a:gd name="connsiteX46" fmla="*/ 515398 w 2778252"/>
                    <a:gd name="connsiteY46" fmla="*/ 59436 h 1224724"/>
                    <a:gd name="connsiteX47" fmla="*/ 515398 w 2778252"/>
                    <a:gd name="connsiteY47" fmla="*/ 555212 h 1224724"/>
                    <a:gd name="connsiteX48" fmla="*/ 19621 w 2778252"/>
                    <a:gd name="connsiteY48" fmla="*/ 555212 h 1224724"/>
                    <a:gd name="connsiteX49" fmla="*/ 0 w 2778252"/>
                    <a:gd name="connsiteY49" fmla="*/ 574834 h 1224724"/>
                    <a:gd name="connsiteX50" fmla="*/ 19621 w 2778252"/>
                    <a:gd name="connsiteY50" fmla="*/ 594455 h 1224724"/>
                    <a:gd name="connsiteX51" fmla="*/ 1593152 w 2778252"/>
                    <a:gd name="connsiteY51" fmla="*/ 204216 h 1224724"/>
                    <a:gd name="connsiteX52" fmla="*/ 1661160 w 2778252"/>
                    <a:gd name="connsiteY52" fmla="*/ 136208 h 1224724"/>
                    <a:gd name="connsiteX53" fmla="*/ 1729169 w 2778252"/>
                    <a:gd name="connsiteY53" fmla="*/ 204216 h 1224724"/>
                    <a:gd name="connsiteX54" fmla="*/ 1729169 w 2778252"/>
                    <a:gd name="connsiteY54" fmla="*/ 555308 h 1224724"/>
                    <a:gd name="connsiteX55" fmla="*/ 1593056 w 2778252"/>
                    <a:gd name="connsiteY55" fmla="*/ 555308 h 1224724"/>
                    <a:gd name="connsiteX56" fmla="*/ 1593056 w 2778252"/>
                    <a:gd name="connsiteY56" fmla="*/ 204216 h 1224724"/>
                    <a:gd name="connsiteX57" fmla="*/ 1048798 w 2778252"/>
                    <a:gd name="connsiteY57" fmla="*/ 204216 h 1224724"/>
                    <a:gd name="connsiteX58" fmla="*/ 1116806 w 2778252"/>
                    <a:gd name="connsiteY58" fmla="*/ 136208 h 1224724"/>
                    <a:gd name="connsiteX59" fmla="*/ 1184815 w 2778252"/>
                    <a:gd name="connsiteY59" fmla="*/ 204216 h 1224724"/>
                    <a:gd name="connsiteX60" fmla="*/ 1184815 w 2778252"/>
                    <a:gd name="connsiteY60" fmla="*/ 555308 h 1224724"/>
                    <a:gd name="connsiteX61" fmla="*/ 1048703 w 2778252"/>
                    <a:gd name="connsiteY61" fmla="*/ 555308 h 1224724"/>
                    <a:gd name="connsiteX62" fmla="*/ 1048703 w 2778252"/>
                    <a:gd name="connsiteY62" fmla="*/ 204216 h 122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</a:cxnLst>
                  <a:rect l="l" t="t" r="r" b="b"/>
                  <a:pathLst>
                    <a:path w="2778252" h="1224724">
                      <a:moveTo>
                        <a:pt x="19621" y="594455"/>
                      </a:moveTo>
                      <a:lnTo>
                        <a:pt x="515398" y="594455"/>
                      </a:lnTo>
                      <a:lnTo>
                        <a:pt x="515398" y="1224725"/>
                      </a:lnTo>
                      <a:lnTo>
                        <a:pt x="554641" y="1224725"/>
                      </a:lnTo>
                      <a:lnTo>
                        <a:pt x="554641" y="594455"/>
                      </a:lnTo>
                      <a:lnTo>
                        <a:pt x="912876" y="594455"/>
                      </a:lnTo>
                      <a:lnTo>
                        <a:pt x="912876" y="1224725"/>
                      </a:lnTo>
                      <a:lnTo>
                        <a:pt x="1048893" y="1224725"/>
                      </a:lnTo>
                      <a:lnTo>
                        <a:pt x="1048893" y="594455"/>
                      </a:lnTo>
                      <a:lnTo>
                        <a:pt x="1185005" y="594455"/>
                      </a:lnTo>
                      <a:lnTo>
                        <a:pt x="1185005" y="952595"/>
                      </a:lnTo>
                      <a:lnTo>
                        <a:pt x="1321118" y="952595"/>
                      </a:lnTo>
                      <a:lnTo>
                        <a:pt x="1321118" y="594455"/>
                      </a:lnTo>
                      <a:lnTo>
                        <a:pt x="1457230" y="594455"/>
                      </a:lnTo>
                      <a:lnTo>
                        <a:pt x="1457230" y="1224725"/>
                      </a:lnTo>
                      <a:lnTo>
                        <a:pt x="1593247" y="1224725"/>
                      </a:lnTo>
                      <a:lnTo>
                        <a:pt x="1593247" y="594455"/>
                      </a:lnTo>
                      <a:lnTo>
                        <a:pt x="1729359" y="594455"/>
                      </a:lnTo>
                      <a:lnTo>
                        <a:pt x="1729359" y="952595"/>
                      </a:lnTo>
                      <a:lnTo>
                        <a:pt x="1865471" y="952595"/>
                      </a:lnTo>
                      <a:lnTo>
                        <a:pt x="1865471" y="594455"/>
                      </a:lnTo>
                      <a:lnTo>
                        <a:pt x="2223611" y="594455"/>
                      </a:lnTo>
                      <a:lnTo>
                        <a:pt x="2223611" y="952595"/>
                      </a:lnTo>
                      <a:lnTo>
                        <a:pt x="2262854" y="952595"/>
                      </a:lnTo>
                      <a:lnTo>
                        <a:pt x="2262854" y="594455"/>
                      </a:lnTo>
                      <a:lnTo>
                        <a:pt x="2758631" y="594455"/>
                      </a:lnTo>
                      <a:cubicBezTo>
                        <a:pt x="2769489" y="594455"/>
                        <a:pt x="2778252" y="585692"/>
                        <a:pt x="2778252" y="574834"/>
                      </a:cubicBezTo>
                      <a:cubicBezTo>
                        <a:pt x="2778252" y="563975"/>
                        <a:pt x="2769489" y="555212"/>
                        <a:pt x="2758631" y="555212"/>
                      </a:cubicBezTo>
                      <a:lnTo>
                        <a:pt x="2262854" y="555212"/>
                      </a:lnTo>
                      <a:lnTo>
                        <a:pt x="2262854" y="59436"/>
                      </a:lnTo>
                      <a:cubicBezTo>
                        <a:pt x="2262854" y="48578"/>
                        <a:pt x="2254091" y="39815"/>
                        <a:pt x="2243233" y="39815"/>
                      </a:cubicBezTo>
                      <a:cubicBezTo>
                        <a:pt x="2232374" y="39815"/>
                        <a:pt x="2223611" y="48578"/>
                        <a:pt x="2223611" y="59436"/>
                      </a:cubicBezTo>
                      <a:lnTo>
                        <a:pt x="2223611" y="555212"/>
                      </a:lnTo>
                      <a:lnTo>
                        <a:pt x="1865471" y="555212"/>
                      </a:lnTo>
                      <a:lnTo>
                        <a:pt x="1865471" y="204121"/>
                      </a:lnTo>
                      <a:cubicBezTo>
                        <a:pt x="1865471" y="91535"/>
                        <a:pt x="1773936" y="0"/>
                        <a:pt x="1661351" y="0"/>
                      </a:cubicBezTo>
                      <a:cubicBezTo>
                        <a:pt x="1548765" y="0"/>
                        <a:pt x="1457230" y="91535"/>
                        <a:pt x="1457230" y="204121"/>
                      </a:cubicBezTo>
                      <a:lnTo>
                        <a:pt x="1457230" y="555212"/>
                      </a:lnTo>
                      <a:lnTo>
                        <a:pt x="1321118" y="555212"/>
                      </a:lnTo>
                      <a:lnTo>
                        <a:pt x="1321118" y="204121"/>
                      </a:lnTo>
                      <a:cubicBezTo>
                        <a:pt x="1321118" y="91535"/>
                        <a:pt x="1229582" y="0"/>
                        <a:pt x="1116997" y="0"/>
                      </a:cubicBezTo>
                      <a:cubicBezTo>
                        <a:pt x="1004411" y="0"/>
                        <a:pt x="912876" y="91535"/>
                        <a:pt x="912876" y="204121"/>
                      </a:cubicBezTo>
                      <a:lnTo>
                        <a:pt x="912876" y="555212"/>
                      </a:lnTo>
                      <a:lnTo>
                        <a:pt x="554641" y="555212"/>
                      </a:lnTo>
                      <a:lnTo>
                        <a:pt x="554641" y="59436"/>
                      </a:lnTo>
                      <a:cubicBezTo>
                        <a:pt x="554641" y="48578"/>
                        <a:pt x="545878" y="39815"/>
                        <a:pt x="535019" y="39815"/>
                      </a:cubicBezTo>
                      <a:cubicBezTo>
                        <a:pt x="524161" y="39815"/>
                        <a:pt x="515398" y="48578"/>
                        <a:pt x="515398" y="59436"/>
                      </a:cubicBezTo>
                      <a:lnTo>
                        <a:pt x="515398" y="555212"/>
                      </a:lnTo>
                      <a:lnTo>
                        <a:pt x="19621" y="555212"/>
                      </a:lnTo>
                      <a:cubicBezTo>
                        <a:pt x="8763" y="555212"/>
                        <a:pt x="0" y="563975"/>
                        <a:pt x="0" y="574834"/>
                      </a:cubicBezTo>
                      <a:cubicBezTo>
                        <a:pt x="0" y="585692"/>
                        <a:pt x="8763" y="594455"/>
                        <a:pt x="19621" y="594455"/>
                      </a:cubicBezTo>
                      <a:close/>
                      <a:moveTo>
                        <a:pt x="1593152" y="204216"/>
                      </a:moveTo>
                      <a:cubicBezTo>
                        <a:pt x="1593152" y="166688"/>
                        <a:pt x="1623632" y="136208"/>
                        <a:pt x="1661160" y="136208"/>
                      </a:cubicBezTo>
                      <a:cubicBezTo>
                        <a:pt x="1698688" y="136208"/>
                        <a:pt x="1729169" y="166688"/>
                        <a:pt x="1729169" y="204216"/>
                      </a:cubicBezTo>
                      <a:lnTo>
                        <a:pt x="1729169" y="555308"/>
                      </a:lnTo>
                      <a:lnTo>
                        <a:pt x="1593056" y="555308"/>
                      </a:lnTo>
                      <a:lnTo>
                        <a:pt x="1593056" y="204216"/>
                      </a:lnTo>
                      <a:close/>
                      <a:moveTo>
                        <a:pt x="1048798" y="204216"/>
                      </a:moveTo>
                      <a:cubicBezTo>
                        <a:pt x="1048798" y="166688"/>
                        <a:pt x="1079278" y="136208"/>
                        <a:pt x="1116806" y="136208"/>
                      </a:cubicBezTo>
                      <a:cubicBezTo>
                        <a:pt x="1154335" y="136208"/>
                        <a:pt x="1184815" y="166688"/>
                        <a:pt x="1184815" y="204216"/>
                      </a:cubicBezTo>
                      <a:lnTo>
                        <a:pt x="1184815" y="555308"/>
                      </a:lnTo>
                      <a:lnTo>
                        <a:pt x="1048703" y="555308"/>
                      </a:lnTo>
                      <a:lnTo>
                        <a:pt x="1048703" y="204216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4520DEB2-CCAA-4BE4-E47A-0D27F2549118}"/>
                    </a:ext>
                  </a:extLst>
                </p:cNvPr>
                <p:cNvSpPr/>
                <p:nvPr/>
              </p:nvSpPr>
              <p:spPr>
                <a:xfrm>
                  <a:off x="2817018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 53">
                  <a:extLst>
                    <a:ext uri="{FF2B5EF4-FFF2-40B4-BE49-F238E27FC236}">
                      <a16:creationId xmlns:a16="http://schemas.microsoft.com/office/drawing/2014/main" id="{1C364B7B-7FA3-AECB-07CF-E4FDDDBB349A}"/>
                    </a:ext>
                  </a:extLst>
                </p:cNvPr>
                <p:cNvSpPr/>
                <p:nvPr/>
              </p:nvSpPr>
              <p:spPr>
                <a:xfrm>
                  <a:off x="2272760" y="3089148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 54">
                  <a:extLst>
                    <a:ext uri="{FF2B5EF4-FFF2-40B4-BE49-F238E27FC236}">
                      <a16:creationId xmlns:a16="http://schemas.microsoft.com/office/drawing/2014/main" id="{5F944E97-86CF-09DC-C20D-4D02475B1500}"/>
                    </a:ext>
                  </a:extLst>
                </p:cNvPr>
                <p:cNvSpPr/>
                <p:nvPr/>
              </p:nvSpPr>
              <p:spPr>
                <a:xfrm>
                  <a:off x="2544889" y="3361277"/>
                  <a:ext cx="136112" cy="408241"/>
                </a:xfrm>
                <a:custGeom>
                  <a:avLst/>
                  <a:gdLst>
                    <a:gd name="connsiteX0" fmla="*/ 0 w 136112"/>
                    <a:gd name="connsiteY0" fmla="*/ 0 h 408241"/>
                    <a:gd name="connsiteX1" fmla="*/ 136112 w 136112"/>
                    <a:gd name="connsiteY1" fmla="*/ 0 h 408241"/>
                    <a:gd name="connsiteX2" fmla="*/ 136112 w 136112"/>
                    <a:gd name="connsiteY2" fmla="*/ 408242 h 408241"/>
                    <a:gd name="connsiteX3" fmla="*/ 0 w 136112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112" h="408241">
                      <a:moveTo>
                        <a:pt x="0" y="0"/>
                      </a:moveTo>
                      <a:lnTo>
                        <a:pt x="136112" y="0"/>
                      </a:lnTo>
                      <a:lnTo>
                        <a:pt x="136112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C0D78F66-F549-1B5D-6D60-57C6D125238A}"/>
                    </a:ext>
                  </a:extLst>
                </p:cNvPr>
                <p:cNvSpPr/>
                <p:nvPr/>
              </p:nvSpPr>
              <p:spPr>
                <a:xfrm>
                  <a:off x="2000631" y="3361277"/>
                  <a:ext cx="136017" cy="408241"/>
                </a:xfrm>
                <a:custGeom>
                  <a:avLst/>
                  <a:gdLst>
                    <a:gd name="connsiteX0" fmla="*/ 0 w 136017"/>
                    <a:gd name="connsiteY0" fmla="*/ 0 h 408241"/>
                    <a:gd name="connsiteX1" fmla="*/ 136017 w 136017"/>
                    <a:gd name="connsiteY1" fmla="*/ 0 h 408241"/>
                    <a:gd name="connsiteX2" fmla="*/ 136017 w 136017"/>
                    <a:gd name="connsiteY2" fmla="*/ 408242 h 408241"/>
                    <a:gd name="connsiteX3" fmla="*/ 0 w 136017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017" h="408241">
                      <a:moveTo>
                        <a:pt x="0" y="0"/>
                      </a:moveTo>
                      <a:lnTo>
                        <a:pt x="136017" y="0"/>
                      </a:lnTo>
                      <a:lnTo>
                        <a:pt x="136017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E60F6755-BAC5-E5CA-2BAC-93BC4BDC2E78}"/>
                    </a:ext>
                  </a:extLst>
                </p:cNvPr>
                <p:cNvSpPr/>
                <p:nvPr/>
              </p:nvSpPr>
              <p:spPr>
                <a:xfrm>
                  <a:off x="1603248" y="3361277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 57">
                  <a:extLst>
                    <a:ext uri="{FF2B5EF4-FFF2-40B4-BE49-F238E27FC236}">
                      <a16:creationId xmlns:a16="http://schemas.microsoft.com/office/drawing/2014/main" id="{DD476484-1157-3740-76B2-BBA77591B311}"/>
                    </a:ext>
                  </a:extLst>
                </p:cNvPr>
                <p:cNvSpPr/>
                <p:nvPr/>
              </p:nvSpPr>
              <p:spPr>
                <a:xfrm>
                  <a:off x="3311175" y="3089148"/>
                  <a:ext cx="39243" cy="408241"/>
                </a:xfrm>
                <a:custGeom>
                  <a:avLst/>
                  <a:gdLst>
                    <a:gd name="connsiteX0" fmla="*/ 0 w 39243"/>
                    <a:gd name="connsiteY0" fmla="*/ 0 h 408241"/>
                    <a:gd name="connsiteX1" fmla="*/ 39243 w 39243"/>
                    <a:gd name="connsiteY1" fmla="*/ 0 h 408241"/>
                    <a:gd name="connsiteX2" fmla="*/ 39243 w 39243"/>
                    <a:gd name="connsiteY2" fmla="*/ 408242 h 408241"/>
                    <a:gd name="connsiteX3" fmla="*/ 0 w 39243"/>
                    <a:gd name="connsiteY3" fmla="*/ 408242 h 408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243" h="408241">
                      <a:moveTo>
                        <a:pt x="0" y="0"/>
                      </a:moveTo>
                      <a:lnTo>
                        <a:pt x="39243" y="0"/>
                      </a:lnTo>
                      <a:lnTo>
                        <a:pt x="39243" y="408242"/>
                      </a:lnTo>
                      <a:lnTo>
                        <a:pt x="0" y="408242"/>
                      </a:lnTo>
                      <a:close/>
                    </a:path>
                  </a:pathLst>
                </a:custGeom>
                <a:solidFill>
                  <a:srgbClr val="0066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4969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52" r:id="rId12"/>
    <p:sldLayoutId id="2147483678" r:id="rId13"/>
    <p:sldLayoutId id="2147483668" r:id="rId14"/>
    <p:sldLayoutId id="2147483669" r:id="rId15"/>
    <p:sldLayoutId id="2147483671" r:id="rId16"/>
    <p:sldLayoutId id="2147483670" r:id="rId17"/>
    <p:sldLayoutId id="2147483672" r:id="rId18"/>
    <p:sldLayoutId id="2147483654" r:id="rId19"/>
    <p:sldLayoutId id="2147483673" r:id="rId20"/>
    <p:sldLayoutId id="2147483655" r:id="rId21"/>
    <p:sldLayoutId id="2147483675" r:id="rId22"/>
    <p:sldLayoutId id="2147483674" r:id="rId23"/>
    <p:sldLayoutId id="2147483677" r:id="rId24"/>
    <p:sldLayoutId id="2147483676" r:id="rId2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 spc="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Char char="•"/>
        <a:defRPr sz="22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6538" algn="l" defTabSz="914400" rtl="0" eaLnBrk="1" latinLnBrk="0" hangingPunct="1">
        <a:lnSpc>
          <a:spcPct val="105000"/>
        </a:lnSpc>
        <a:spcBef>
          <a:spcPts val="900"/>
        </a:spcBef>
        <a:buClrTx/>
        <a:buFont typeface="Arial" panose="020B0604020202020204" pitchFamily="34" charset="0"/>
        <a:buChar char="–"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7013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5425" algn="l" defTabSz="914400" rtl="0" eaLnBrk="1" latinLnBrk="0" hangingPunct="1">
        <a:lnSpc>
          <a:spcPct val="105000"/>
        </a:lnSpc>
        <a:spcBef>
          <a:spcPts val="900"/>
        </a:spcBef>
        <a:buClr>
          <a:schemeClr val="tx1"/>
        </a:buClr>
        <a:buFont typeface="Arial" panose="020B0604020202020204" pitchFamily="34" charset="0"/>
        <a:buChar char="–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225425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Char char="•"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97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pos="7386" userDrawn="1">
          <p15:clr>
            <a:srgbClr val="F26B43"/>
          </p15:clr>
        </p15:guide>
        <p15:guide id="5" orient="horz" pos="984" userDrawn="1">
          <p15:clr>
            <a:srgbClr val="F26B43"/>
          </p15:clr>
        </p15:guide>
        <p15:guide id="6" orient="horz" pos="1420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7FE298-E259-46DB-B58F-E48FC47A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28" y="1696658"/>
            <a:ext cx="7342704" cy="1839707"/>
          </a:xfrm>
        </p:spPr>
        <p:txBody>
          <a:bodyPr/>
          <a:lstStyle/>
          <a:p>
            <a:r>
              <a:rPr lang="en-US" dirty="0" smtClean="0"/>
              <a:t>Welcome to Dartmouth Radiology!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D0DB1F-3A07-4CC7-A70A-28F0BAC39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we think you’ll care about</a:t>
            </a:r>
            <a:endParaRPr lang="en-US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4F9369C9-EF46-4193-B0FA-355B25EB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85F2-AE3D-4CA2-B12D-E7D7490185DF}" type="datetime4">
              <a:rPr lang="en-US" smtClean="0"/>
              <a:pPr/>
              <a:t>October 31, 2022</a:t>
            </a:fld>
            <a:endParaRPr lang="en-US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33A13FF6-2C25-45C7-B1E1-484DEFD3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23F55191-90A5-41FB-B4D2-B528937A1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Department of Radiology</a:t>
            </a:r>
            <a:r>
              <a:rPr lang="en-US" dirty="0"/>
              <a:t>/ Dartmouth-Hitchcock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71343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 – Recent fellowship matches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627-CFBA-4B39-92B0-D74AC9F6E44E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Radiology/ Dartmouth-Hitchcock Medical Center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1021" y="2450431"/>
            <a:ext cx="4030579" cy="42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 err="1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8982" y="1873627"/>
            <a:ext cx="4492618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Barrows Neurological Institute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Boston Children’s Hospital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Brigham and Women’s Hospital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Dartmouth-Hitchcock Medical Center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Duke University Medical Center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Emory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Johns Hopkins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Mallinckrodt Institute of Radiology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Massachusetts General Hospital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Mayo Clinic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3737" y="1874291"/>
            <a:ext cx="53479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Memorial Sloan Kettering Hospital	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NY Presbyterian-Weill Cornell Medical Center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University of California Los Angeles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University of </a:t>
            </a:r>
            <a:r>
              <a:rPr lang="en-US" sz="2000" dirty="0" smtClean="0">
                <a:solidFill>
                  <a:schemeClr val="bg1"/>
                </a:solidFill>
              </a:rPr>
              <a:t>California San Diego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University of </a:t>
            </a:r>
            <a:r>
              <a:rPr lang="en-US" sz="2000" dirty="0" smtClean="0">
                <a:solidFill>
                  <a:schemeClr val="bg1"/>
                </a:solidFill>
              </a:rPr>
              <a:t>California San Francisco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University of Minnesota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University of Virginia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University of Washington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University of Wisconsin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Yale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9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7437318" y="1338590"/>
            <a:ext cx="4430832" cy="301064"/>
          </a:xfrm>
        </p:spPr>
        <p:txBody>
          <a:bodyPr/>
          <a:lstStyle/>
          <a:p>
            <a:r>
              <a:rPr lang="en-US" dirty="0" smtClean="0"/>
              <a:t>Department of Radiology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437318" y="1636296"/>
            <a:ext cx="4430832" cy="225782"/>
          </a:xfrm>
        </p:spPr>
        <p:txBody>
          <a:bodyPr/>
          <a:lstStyle/>
          <a:p>
            <a:r>
              <a:rPr lang="en-US" dirty="0" smtClean="0"/>
              <a:t>Dartmouth-Hitchcock Medical Center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1128375" y="484188"/>
            <a:ext cx="1063625" cy="138112"/>
          </a:xfrm>
        </p:spPr>
        <p:txBody>
          <a:bodyPr/>
          <a:lstStyle/>
          <a:p>
            <a:fld id="{22251A29-E1D9-4369-9A30-082DE1FA8A4C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868150" y="484188"/>
            <a:ext cx="323850" cy="138112"/>
          </a:xfrm>
        </p:spPr>
        <p:txBody>
          <a:bodyPr/>
          <a:lstStyle/>
          <a:p>
            <a:fld id="{CBD3EF19-86CA-4DC0-8F5C-F52D5AE50684}" type="slidenum">
              <a:rPr lang="en-US" smtClean="0"/>
              <a:t>11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" y="-762"/>
            <a:ext cx="12193524" cy="68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7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84EB3-2B75-49E3-8C3A-6EF5CAC0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915-6517-42B7-99B9-326135680736}" type="datetime4">
              <a:rPr lang="en-US" smtClean="0"/>
              <a:t>October 31, 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040EF-9D55-4E70-9B47-708215C8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EEA16CA-480E-47BA-A951-5C712F6C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wish you could visit!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7866BB-9FC7-4C32-BDA2-A0AFB5FE8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lucky enough to the live in one of the most beautiful parts of the country.</a:t>
            </a:r>
          </a:p>
          <a:p>
            <a:endParaRPr lang="en-US" dirty="0"/>
          </a:p>
          <a:p>
            <a:r>
              <a:rPr lang="en-US" dirty="0" smtClean="0"/>
              <a:t>Every season in the Upper Valley (including parts of both Vermont and New Hampshire) has something to offer!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r="13275"/>
          <a:stretch/>
        </p:blipFill>
        <p:spPr>
          <a:xfrm>
            <a:off x="3529495" y="3544381"/>
            <a:ext cx="4334488" cy="33136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553"/>
          <a:stretch/>
        </p:blipFill>
        <p:spPr>
          <a:xfrm>
            <a:off x="7863982" y="224580"/>
            <a:ext cx="4324008" cy="3319801"/>
          </a:xfrm>
          <a:prstGeom prst="rect">
            <a:avLst/>
          </a:prstGeom>
        </p:spPr>
      </p:pic>
      <p:pic>
        <p:nvPicPr>
          <p:cNvPr id="18" name="Picture 2" descr="411912349697503979120480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31368"/>
          <a:stretch/>
        </p:blipFill>
        <p:spPr bwMode="auto">
          <a:xfrm>
            <a:off x="3525253" y="228600"/>
            <a:ext cx="4341917" cy="332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8283" r="4665"/>
          <a:stretch/>
        </p:blipFill>
        <p:spPr>
          <a:xfrm>
            <a:off x="7863981" y="3544381"/>
            <a:ext cx="4324008" cy="331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1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FAQs - Logistics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627-CFBA-4B39-92B0-D74AC9F6E44E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Radiology/ Dartmouth-Hitchcock Medical 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982" y="2189747"/>
            <a:ext cx="105091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Salary: PGY-2: 66,300 - PGY-3: 69,035 - PGY-4: 72,929 - PGY-5: </a:t>
            </a:r>
            <a:r>
              <a:rPr lang="en-US" sz="2000" dirty="0" smtClean="0">
                <a:solidFill>
                  <a:schemeClr val="bg1"/>
                </a:solidFill>
              </a:rPr>
              <a:t>76,086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Reviewed yearly for inflation by GME and institutional resident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Vacation: 15 days + 5 personal </a:t>
            </a:r>
            <a:r>
              <a:rPr lang="en-US" sz="2000" dirty="0" smtClean="0">
                <a:solidFill>
                  <a:schemeClr val="bg1"/>
                </a:solidFill>
              </a:rPr>
              <a:t>days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Comp day for one week of IR call (DR R1-R4; IR R1-R3)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6 observed D-H holidays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 0.5 comp day for non-IR holiday call </a:t>
            </a:r>
            <a:endParaRPr lang="en-US" sz="2000" dirty="0">
              <a:solidFill>
                <a:schemeClr val="accent6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1 comp day for IR holiday call</a:t>
            </a:r>
          </a:p>
          <a:p>
            <a:pPr lvl="2"/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Parking: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Affordable, resident-catered health insurance plan with </a:t>
            </a:r>
            <a:r>
              <a:rPr lang="en-US" sz="2000" b="1" dirty="0">
                <a:solidFill>
                  <a:schemeClr val="bg1"/>
                </a:solidFill>
              </a:rPr>
              <a:t>$0 deductible </a:t>
            </a:r>
            <a:r>
              <a:rPr lang="en-US" sz="2000" dirty="0">
                <a:solidFill>
                  <a:schemeClr val="bg1"/>
                </a:solidFill>
              </a:rPr>
              <a:t>for you and enrolled spouse/dependents for all services/specialists.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EVERYTHING </a:t>
            </a:r>
            <a:r>
              <a:rPr lang="en-US" sz="2000" dirty="0" smtClean="0">
                <a:solidFill>
                  <a:schemeClr val="accent6"/>
                </a:solidFill>
              </a:rPr>
              <a:t>(within </a:t>
            </a:r>
            <a:r>
              <a:rPr lang="en-US" sz="2000" dirty="0">
                <a:solidFill>
                  <a:schemeClr val="accent6"/>
                </a:solidFill>
              </a:rPr>
              <a:t>DH system) is </a:t>
            </a:r>
            <a:r>
              <a:rPr lang="en-US" sz="2000" dirty="0" smtClean="0">
                <a:solidFill>
                  <a:schemeClr val="accent6"/>
                </a:solidFill>
              </a:rPr>
              <a:t>covered</a:t>
            </a:r>
            <a:r>
              <a:rPr lang="en-US" sz="2000" dirty="0">
                <a:solidFill>
                  <a:schemeClr val="accent6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0598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8982" y="929971"/>
            <a:ext cx="9546336" cy="694944"/>
          </a:xfrm>
        </p:spPr>
        <p:txBody>
          <a:bodyPr/>
          <a:lstStyle/>
          <a:p>
            <a:r>
              <a:rPr lang="en-US" sz="4000" dirty="0" smtClean="0"/>
              <a:t>FAQs – Day to </a:t>
            </a:r>
            <a:r>
              <a:rPr lang="en-US" sz="4000" dirty="0" smtClean="0"/>
              <a:t>Day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627-CFBA-4B39-92B0-D74AC9F6E44E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Radiology/ Dartmouth-Hitchcock Medical 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982" y="1636278"/>
            <a:ext cx="105091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Average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Average M-F hours are </a:t>
            </a:r>
            <a:r>
              <a:rPr lang="en-US" sz="2000" dirty="0" smtClean="0">
                <a:solidFill>
                  <a:schemeClr val="accent6"/>
                </a:solidFill>
              </a:rPr>
              <a:t>8:00am </a:t>
            </a:r>
            <a:r>
              <a:rPr lang="en-US" sz="2000" dirty="0">
                <a:solidFill>
                  <a:schemeClr val="accent6"/>
                </a:solidFill>
              </a:rPr>
              <a:t>to 5:00 pm for most rotations, </a:t>
            </a:r>
            <a:r>
              <a:rPr lang="en-US" sz="2000" dirty="0" smtClean="0">
                <a:solidFill>
                  <a:schemeClr val="accent6"/>
                </a:solidFill>
              </a:rPr>
              <a:t>daily didactics </a:t>
            </a:r>
            <a:r>
              <a:rPr lang="en-US" sz="2000" dirty="0">
                <a:solidFill>
                  <a:schemeClr val="accent6"/>
                </a:solidFill>
              </a:rPr>
              <a:t>from 12:15-1:00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Resident protected time from 11:45-12:15 to use at your own discretion - championed by our very own 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Our </a:t>
            </a:r>
            <a:r>
              <a:rPr lang="en-US" sz="2000" dirty="0" smtClean="0">
                <a:solidFill>
                  <a:schemeClr val="bg1"/>
                </a:solidFill>
              </a:rPr>
              <a:t>volumes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400 bed academic hospital and an additional </a:t>
            </a:r>
            <a:r>
              <a:rPr lang="en-US" sz="2000" dirty="0">
                <a:solidFill>
                  <a:schemeClr val="accent6"/>
                </a:solidFill>
              </a:rPr>
              <a:t>9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community </a:t>
            </a:r>
            <a:r>
              <a:rPr lang="en-US" sz="2000" dirty="0" smtClean="0">
                <a:solidFill>
                  <a:schemeClr val="accent6"/>
                </a:solidFill>
              </a:rPr>
              <a:t>hospitals we cover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New D-H patient tower opening in Spring 2023 (120 beds total)</a:t>
            </a:r>
            <a:endParaRPr lang="en-US" sz="20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Procedures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Most of our services perform their own procedures and you are encouraged to begin performing them on day 1 with attending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Few fellows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/>
                </a:solidFill>
              </a:rPr>
              <a:t>2-3 fellows per year (1-2 body, 1 neuro), meaning our residents get to read advanced </a:t>
            </a:r>
            <a:r>
              <a:rPr lang="en-US" sz="2000" dirty="0" smtClean="0">
                <a:solidFill>
                  <a:schemeClr val="accent6"/>
                </a:solidFill>
              </a:rPr>
              <a:t>imaging and perform procedures early.</a:t>
            </a:r>
          </a:p>
          <a:p>
            <a:pPr lvl="1"/>
            <a:endParaRPr lang="en-US" sz="20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CORE </a:t>
            </a:r>
            <a:r>
              <a:rPr lang="en-US" sz="2000" dirty="0" smtClean="0">
                <a:solidFill>
                  <a:schemeClr val="bg1"/>
                </a:solidFill>
              </a:rPr>
              <a:t>and Certifying Exam pass rates: </a:t>
            </a:r>
            <a:r>
              <a:rPr lang="en-US" sz="2000" dirty="0" smtClean="0">
                <a:solidFill>
                  <a:schemeClr val="bg1"/>
                </a:solidFill>
              </a:rPr>
              <a:t>100</a:t>
            </a:r>
            <a:r>
              <a:rPr lang="en-US" sz="2000" dirty="0">
                <a:solidFill>
                  <a:schemeClr val="bg1"/>
                </a:solidFill>
              </a:rPr>
              <a:t>% since </a:t>
            </a:r>
            <a:r>
              <a:rPr lang="en-US" sz="2000" dirty="0" smtClean="0">
                <a:solidFill>
                  <a:schemeClr val="bg1"/>
                </a:solidFill>
              </a:rPr>
              <a:t>inception of both exams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8982" y="725432"/>
            <a:ext cx="9546336" cy="694944"/>
          </a:xfrm>
        </p:spPr>
        <p:txBody>
          <a:bodyPr/>
          <a:lstStyle/>
          <a:p>
            <a:r>
              <a:rPr lang="en-US" sz="4000" dirty="0" smtClean="0"/>
              <a:t>FAQs – Money!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627-CFBA-4B39-92B0-D74AC9F6E44E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Radiology/ Dartmouth-Hitchcock Medical 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982" y="1299379"/>
            <a:ext cx="105091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Book Fund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$500 per year </a:t>
            </a:r>
            <a:r>
              <a:rPr lang="en-US" dirty="0" smtClean="0">
                <a:solidFill>
                  <a:schemeClr val="accent6"/>
                </a:solidFill>
              </a:rPr>
              <a:t>($$):  $300 GME, $200 Departmental contribution</a:t>
            </a:r>
          </a:p>
          <a:p>
            <a:pPr lvl="1"/>
            <a:endParaRPr lang="en-US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ABR Dues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Application fee ($640) and Core exam fee ($1280</a:t>
            </a:r>
            <a:r>
              <a:rPr lang="en-US" sz="2000" dirty="0" smtClean="0">
                <a:solidFill>
                  <a:schemeClr val="accent6"/>
                </a:solidFill>
              </a:rPr>
              <a:t>)</a:t>
            </a:r>
            <a:endParaRPr lang="en-US" sz="20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Study Resources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Radprimer</a:t>
            </a:r>
            <a:r>
              <a:rPr lang="en-US" dirty="0" smtClean="0">
                <a:solidFill>
                  <a:schemeClr val="accent6"/>
                </a:solidFill>
              </a:rPr>
              <a:t> and </a:t>
            </a:r>
            <a:r>
              <a:rPr lang="en-US" dirty="0" err="1" smtClean="0">
                <a:solidFill>
                  <a:schemeClr val="accent6"/>
                </a:solidFill>
              </a:rPr>
              <a:t>StatDx</a:t>
            </a:r>
            <a:r>
              <a:rPr lang="en-US" dirty="0" smtClean="0">
                <a:solidFill>
                  <a:schemeClr val="accent6"/>
                </a:solidFill>
              </a:rPr>
              <a:t> ($)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Conferences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Travel, lodging and food for any </a:t>
            </a:r>
            <a:r>
              <a:rPr lang="en-US" dirty="0" smtClean="0">
                <a:solidFill>
                  <a:schemeClr val="accent6"/>
                </a:solidFill>
              </a:rPr>
              <a:t>meeting/conference presentation of which you are first author </a:t>
            </a:r>
            <a:r>
              <a:rPr lang="en-US" dirty="0" smtClean="0">
                <a:solidFill>
                  <a:schemeClr val="accent6"/>
                </a:solidFill>
              </a:rPr>
              <a:t>($$$)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CORE Review Courses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Duke Review, NERRS Core Review, and </a:t>
            </a:r>
            <a:r>
              <a:rPr lang="en-US" dirty="0" err="1" smtClean="0">
                <a:solidFill>
                  <a:schemeClr val="accent6"/>
                </a:solidFill>
              </a:rPr>
              <a:t>Telerad</a:t>
            </a:r>
            <a:r>
              <a:rPr lang="en-US" dirty="0" smtClean="0">
                <a:solidFill>
                  <a:schemeClr val="accent6"/>
                </a:solidFill>
              </a:rPr>
              <a:t> Physics (formerly </a:t>
            </a:r>
            <a:r>
              <a:rPr lang="en-US" dirty="0" smtClean="0">
                <a:solidFill>
                  <a:schemeClr val="accent6"/>
                </a:solidFill>
              </a:rPr>
              <a:t>known as Huda</a:t>
            </a:r>
            <a:r>
              <a:rPr lang="en-US" dirty="0" smtClean="0">
                <a:solidFill>
                  <a:schemeClr val="accent6"/>
                </a:solidFill>
              </a:rPr>
              <a:t>) Review ($$$)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AIRP</a:t>
            </a: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Dues fully paid. Travel, lodging and food if choose to go in person ($$-$$$$)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9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 – Our call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627-CFBA-4B39-92B0-D74AC9F6E44E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Radiology/ Dartmouth-Hitchcock Medical 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8982" y="2189747"/>
            <a:ext cx="105091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Buddy </a:t>
            </a:r>
            <a:r>
              <a:rPr lang="en-US" dirty="0" smtClean="0">
                <a:solidFill>
                  <a:schemeClr val="accent6"/>
                </a:solidFill>
              </a:rPr>
              <a:t>(preparatory) Call </a:t>
            </a:r>
            <a:r>
              <a:rPr lang="en-US" dirty="0">
                <a:solidFill>
                  <a:schemeClr val="accent6"/>
                </a:solidFill>
              </a:rPr>
              <a:t>with senior </a:t>
            </a:r>
            <a:r>
              <a:rPr lang="en-US" dirty="0" smtClean="0">
                <a:solidFill>
                  <a:schemeClr val="accent6"/>
                </a:solidFill>
              </a:rPr>
              <a:t>resident in second half of </a:t>
            </a:r>
            <a:r>
              <a:rPr lang="en-US" dirty="0" smtClean="0">
                <a:solidFill>
                  <a:schemeClr val="accent6"/>
                </a:solidFill>
              </a:rPr>
              <a:t>year</a:t>
            </a:r>
            <a:endParaRPr lang="en-US" dirty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3 </a:t>
            </a:r>
            <a:r>
              <a:rPr lang="en-US" dirty="0">
                <a:solidFill>
                  <a:schemeClr val="accent6"/>
                </a:solidFill>
              </a:rPr>
              <a:t>weeks of IR home call (carry pager for IR consults/procedures from </a:t>
            </a:r>
            <a:r>
              <a:rPr lang="en-US" dirty="0" smtClean="0">
                <a:solidFill>
                  <a:schemeClr val="accent6"/>
                </a:solidFill>
              </a:rPr>
              <a:t>5:30pm-7am </a:t>
            </a:r>
            <a:r>
              <a:rPr lang="en-US" dirty="0">
                <a:solidFill>
                  <a:schemeClr val="accent6"/>
                </a:solidFill>
              </a:rPr>
              <a:t>for 7 days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R2-R3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Four weeks of </a:t>
            </a:r>
            <a:r>
              <a:rPr lang="en-US" dirty="0" smtClean="0">
                <a:solidFill>
                  <a:schemeClr val="accent6"/>
                </a:solidFill>
              </a:rPr>
              <a:t>Night Float </a:t>
            </a:r>
            <a:r>
              <a:rPr lang="en-US" dirty="0" smtClean="0">
                <a:solidFill>
                  <a:schemeClr val="accent6"/>
                </a:solidFill>
              </a:rPr>
              <a:t>(Two </a:t>
            </a:r>
            <a:r>
              <a:rPr lang="en-US" dirty="0">
                <a:solidFill>
                  <a:schemeClr val="accent6"/>
                </a:solidFill>
              </a:rPr>
              <a:t>2-week blocks)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~20 late </a:t>
            </a:r>
            <a:r>
              <a:rPr lang="en-US" dirty="0" smtClean="0">
                <a:solidFill>
                  <a:schemeClr val="accent6"/>
                </a:solidFill>
              </a:rPr>
              <a:t>stay shifts (</a:t>
            </a:r>
            <a:r>
              <a:rPr lang="en-US" dirty="0" smtClean="0">
                <a:solidFill>
                  <a:schemeClr val="accent6"/>
                </a:solidFill>
              </a:rPr>
              <a:t>12p-9p; off morning), </a:t>
            </a:r>
            <a:r>
              <a:rPr lang="en-US" dirty="0" smtClean="0">
                <a:solidFill>
                  <a:schemeClr val="accent6"/>
                </a:solidFill>
              </a:rPr>
              <a:t>4 </a:t>
            </a:r>
            <a:r>
              <a:rPr lang="en-US" dirty="0">
                <a:solidFill>
                  <a:schemeClr val="accent6"/>
                </a:solidFill>
              </a:rPr>
              <a:t>weekend day </a:t>
            </a:r>
            <a:r>
              <a:rPr lang="en-US" dirty="0" smtClean="0">
                <a:solidFill>
                  <a:schemeClr val="accent6"/>
                </a:solidFill>
              </a:rPr>
              <a:t>shifts (8a-7p), </a:t>
            </a:r>
            <a:r>
              <a:rPr lang="en-US" dirty="0">
                <a:solidFill>
                  <a:schemeClr val="accent6"/>
                </a:solidFill>
              </a:rPr>
              <a:t>and </a:t>
            </a:r>
            <a:r>
              <a:rPr lang="en-US" dirty="0" smtClean="0">
                <a:solidFill>
                  <a:schemeClr val="accent6"/>
                </a:solidFill>
              </a:rPr>
              <a:t>4 Saturday overnight shifts (7p-8a)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1-2 weeks of IR home call</a:t>
            </a:r>
          </a:p>
          <a:p>
            <a:pPr lvl="1"/>
            <a:endParaRPr lang="en-US" sz="1400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Four weeks of Night Float (Two 2-week blocks)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~</a:t>
            </a:r>
            <a:r>
              <a:rPr lang="en-US" dirty="0">
                <a:solidFill>
                  <a:schemeClr val="accent6"/>
                </a:solidFill>
              </a:rPr>
              <a:t>20 late </a:t>
            </a:r>
            <a:r>
              <a:rPr lang="en-US" dirty="0" smtClean="0">
                <a:solidFill>
                  <a:schemeClr val="accent6"/>
                </a:solidFill>
              </a:rPr>
              <a:t>stays,  </a:t>
            </a:r>
            <a:r>
              <a:rPr lang="en-US" dirty="0">
                <a:solidFill>
                  <a:schemeClr val="accent6"/>
                </a:solidFill>
              </a:rPr>
              <a:t>4 weekend day shifts, and </a:t>
            </a:r>
            <a:r>
              <a:rPr lang="en-US" dirty="0" smtClean="0">
                <a:solidFill>
                  <a:schemeClr val="accent6"/>
                </a:solidFill>
              </a:rPr>
              <a:t>4 </a:t>
            </a:r>
            <a:r>
              <a:rPr lang="en-US" dirty="0">
                <a:solidFill>
                  <a:schemeClr val="accent6"/>
                </a:solidFill>
              </a:rPr>
              <a:t>Saturday </a:t>
            </a:r>
            <a:r>
              <a:rPr lang="en-US" dirty="0" smtClean="0">
                <a:solidFill>
                  <a:schemeClr val="accent6"/>
                </a:solidFill>
              </a:rPr>
              <a:t>overnight </a:t>
            </a:r>
            <a:r>
              <a:rPr lang="en-US" dirty="0">
                <a:solidFill>
                  <a:schemeClr val="accent6"/>
                </a:solidFill>
              </a:rPr>
              <a:t>shifts (7p-8a)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Attending in house 24/7, however residents prelim studies and our department is busy enough that referring services routinely act on </a:t>
            </a:r>
            <a:r>
              <a:rPr lang="en-US" sz="2000" b="1" i="1" dirty="0">
                <a:solidFill>
                  <a:schemeClr val="bg1"/>
                </a:solidFill>
              </a:rPr>
              <a:t>your </a:t>
            </a:r>
            <a:r>
              <a:rPr lang="en-US" sz="2000" b="1" dirty="0" smtClean="0">
                <a:solidFill>
                  <a:schemeClr val="bg1"/>
                </a:solidFill>
              </a:rPr>
              <a:t>reads</a:t>
            </a:r>
          </a:p>
        </p:txBody>
      </p:sp>
    </p:spTree>
    <p:extLst>
      <p:ext uri="{BB962C8B-B14F-4D97-AF65-F5344CB8AC3E}">
        <p14:creationId xmlns:p14="http://schemas.microsoft.com/office/powerpoint/2010/main" val="32593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E6894EC-3469-4CF1-927A-5C367FA0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 Block Schedule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B308B-5EE8-42FE-8E6F-0B483AFD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0BC-2C17-48FF-AFF2-B7524461BA31}" type="datetime4">
              <a:rPr lang="en-US" smtClean="0"/>
              <a:pPr/>
              <a:t>October 31, 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5076F9-5559-4EEE-8FF9-9FAB5968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832FB2A-24CC-4B2C-B271-6CEB91285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Radiology/ Dartmouth-Hitchcock Medical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81" y="1766989"/>
            <a:ext cx="9754429" cy="49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0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E6894EC-3469-4CF1-927A-5C367FA0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R Block Schedule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B308B-5EE8-42FE-8E6F-0B483AFD0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C0BC-2C17-48FF-AFF2-B7524461BA31}" type="datetime4">
              <a:rPr lang="en-US" smtClean="0"/>
              <a:pPr/>
              <a:t>October 31, 2022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5076F9-5559-4EEE-8FF9-9FAB5968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832FB2A-24CC-4B2C-B271-6CEB91285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Radiology/ Dartmouth-Hitchcock Medical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82" y="1961811"/>
            <a:ext cx="10560544" cy="47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8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Procedure 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5627-CFBA-4B39-92B0-D74AC9F6E44E}" type="datetime4">
              <a:rPr lang="en-US" smtClean="0"/>
              <a:t>October 31,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EF19-86CA-4DC0-8F5C-F52D5AE5068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Department of Radiology/ Dartmouth-Hitchcock Medical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106"/>
          <a:stretch/>
        </p:blipFill>
        <p:spPr>
          <a:xfrm>
            <a:off x="2070598" y="1961811"/>
            <a:ext cx="8795999" cy="46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3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rtmouth Health Office Colors">
      <a:dk1>
        <a:srgbClr val="00664F"/>
      </a:dk1>
      <a:lt1>
        <a:sysClr val="window" lastClr="FFFFFF"/>
      </a:lt1>
      <a:dk2>
        <a:srgbClr val="000000"/>
      </a:dk2>
      <a:lt2>
        <a:srgbClr val="E7E6E6"/>
      </a:lt2>
      <a:accent1>
        <a:srgbClr val="00664F"/>
      </a:accent1>
      <a:accent2>
        <a:srgbClr val="6ECEB2"/>
      </a:accent2>
      <a:accent3>
        <a:srgbClr val="78BE20"/>
      </a:accent3>
      <a:accent4>
        <a:srgbClr val="5F5F5F"/>
      </a:accent4>
      <a:accent5>
        <a:srgbClr val="969696"/>
      </a:accent5>
      <a:accent6>
        <a:srgbClr val="C0C0C0"/>
      </a:accent6>
      <a:hlink>
        <a:srgbClr val="0563C1"/>
      </a:hlink>
      <a:folHlink>
        <a:srgbClr val="954F72"/>
      </a:folHlink>
    </a:clrScheme>
    <a:fontScheme name="Dartmouth Health Offic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artmouthHealth_Template_220506" id="{36C88019-A667-354D-A614-9050E334F9B4}" vid="{5E2C0DFB-319B-FC46-98FD-E62BC17C28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852</Words>
  <Application>Microsoft Office PowerPoint</Application>
  <PresentationFormat>Widescreen</PresentationFormat>
  <Paragraphs>142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Welcome to Dartmouth Radiology!</vt:lpstr>
      <vt:lpstr>We wish you could visit!</vt:lpstr>
      <vt:lpstr>FAQs - Logistics</vt:lpstr>
      <vt:lpstr>FAQs – Day to Day</vt:lpstr>
      <vt:lpstr>FAQs – Money!</vt:lpstr>
      <vt:lpstr>FAQs – Our call structure</vt:lpstr>
      <vt:lpstr>DR Block Schedule</vt:lpstr>
      <vt:lpstr>IR Block Schedule</vt:lpstr>
      <vt:lpstr>IR Procedure Numbers</vt:lpstr>
      <vt:lpstr>FAQs – Recent fellowship matches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 Arial 36pt Lorem ipsum Can be up to 3 lines</dc:title>
  <dc:creator>Saeko Hinomoto</dc:creator>
  <cp:lastModifiedBy>Stephanie P. Yen</cp:lastModifiedBy>
  <cp:revision>26</cp:revision>
  <dcterms:created xsi:type="dcterms:W3CDTF">2022-05-06T17:35:44Z</dcterms:created>
  <dcterms:modified xsi:type="dcterms:W3CDTF">2022-10-31T17:49:09Z</dcterms:modified>
</cp:coreProperties>
</file>